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364" r:id="rId5"/>
    <p:sldId id="350" r:id="rId6"/>
    <p:sldId id="365" r:id="rId7"/>
    <p:sldId id="353" r:id="rId8"/>
    <p:sldId id="354" r:id="rId9"/>
    <p:sldId id="356" r:id="rId10"/>
    <p:sldId id="357" r:id="rId11"/>
    <p:sldId id="366" r:id="rId12"/>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9C1"/>
    <a:srgbClr val="05324A"/>
    <a:srgbClr val="DB1719"/>
    <a:srgbClr val="F2C2CF"/>
    <a:srgbClr val="2C6A49"/>
    <a:srgbClr val="EEEA32"/>
    <a:srgbClr val="BC0030"/>
    <a:srgbClr val="84C77A"/>
    <a:srgbClr val="F69621"/>
    <a:srgbClr val="22AA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FDA43B-9F40-843E-E99C-2DA4EF13E67A}" v="243" dt="2026-07-20T08:41:35.7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renco Falley" userId="S::lfalley@paragong.com::a47c1c3e-71b2-44c6-aa48-0926e785c0a3" providerId="AD" clId="Web-{27FDA43B-9F40-843E-E99C-2DA4EF13E67A}"/>
    <pc:docChg chg="modSld">
      <pc:chgData name="Lourenco Falley" userId="S::lfalley@paragong.com::a47c1c3e-71b2-44c6-aa48-0926e785c0a3" providerId="AD" clId="Web-{27FDA43B-9F40-843E-E99C-2DA4EF13E67A}" dt="2026-07-20T08:41:35.741" v="165" actId="1076"/>
      <pc:docMkLst>
        <pc:docMk/>
      </pc:docMkLst>
      <pc:sldChg chg="delSp modSp">
        <pc:chgData name="Lourenco Falley" userId="S::lfalley@paragong.com::a47c1c3e-71b2-44c6-aa48-0926e785c0a3" providerId="AD" clId="Web-{27FDA43B-9F40-843E-E99C-2DA4EF13E67A}" dt="2026-07-20T08:33:22.144" v="79" actId="1076"/>
        <pc:sldMkLst>
          <pc:docMk/>
          <pc:sldMk cId="2906776488" sldId="350"/>
        </pc:sldMkLst>
        <pc:spChg chg="mod">
          <ac:chgData name="Lourenco Falley" userId="S::lfalley@paragong.com::a47c1c3e-71b2-44c6-aa48-0926e785c0a3" providerId="AD" clId="Web-{27FDA43B-9F40-843E-E99C-2DA4EF13E67A}" dt="2026-07-20T08:29:27.464" v="50" actId="1076"/>
          <ac:spMkLst>
            <pc:docMk/>
            <pc:sldMk cId="2906776488" sldId="350"/>
            <ac:spMk id="2" creationId="{E44E0D2B-3988-6197-DF6C-91ED69DC6FF4}"/>
          </ac:spMkLst>
        </pc:spChg>
        <pc:spChg chg="del">
          <ac:chgData name="Lourenco Falley" userId="S::lfalley@paragong.com::a47c1c3e-71b2-44c6-aa48-0926e785c0a3" providerId="AD" clId="Web-{27FDA43B-9F40-843E-E99C-2DA4EF13E67A}" dt="2026-07-20T08:26:40.160" v="16"/>
          <ac:spMkLst>
            <pc:docMk/>
            <pc:sldMk cId="2906776488" sldId="350"/>
            <ac:spMk id="3" creationId="{2411F147-0DE8-07FF-6331-FCE1C349873D}"/>
          </ac:spMkLst>
        </pc:spChg>
        <pc:spChg chg="mod">
          <ac:chgData name="Lourenco Falley" userId="S::lfalley@paragong.com::a47c1c3e-71b2-44c6-aa48-0926e785c0a3" providerId="AD" clId="Web-{27FDA43B-9F40-843E-E99C-2DA4EF13E67A}" dt="2026-07-20T08:32:18.048" v="68" actId="1076"/>
          <ac:spMkLst>
            <pc:docMk/>
            <pc:sldMk cId="2906776488" sldId="350"/>
            <ac:spMk id="9" creationId="{76B9232B-A6B1-626A-FFF4-928041959258}"/>
          </ac:spMkLst>
        </pc:spChg>
        <pc:spChg chg="mod">
          <ac:chgData name="Lourenco Falley" userId="S::lfalley@paragong.com::a47c1c3e-71b2-44c6-aa48-0926e785c0a3" providerId="AD" clId="Web-{27FDA43B-9F40-843E-E99C-2DA4EF13E67A}" dt="2026-07-20T08:33:14.441" v="77" actId="1076"/>
          <ac:spMkLst>
            <pc:docMk/>
            <pc:sldMk cId="2906776488" sldId="350"/>
            <ac:spMk id="25" creationId="{1B1B1C91-F098-F094-A329-E7A7BE3616B8}"/>
          </ac:spMkLst>
        </pc:spChg>
        <pc:spChg chg="mod">
          <ac:chgData name="Lourenco Falley" userId="S::lfalley@paragong.com::a47c1c3e-71b2-44c6-aa48-0926e785c0a3" providerId="AD" clId="Web-{27FDA43B-9F40-843E-E99C-2DA4EF13E67A}" dt="2026-07-20T08:33:14.456" v="78" actId="1076"/>
          <ac:spMkLst>
            <pc:docMk/>
            <pc:sldMk cId="2906776488" sldId="350"/>
            <ac:spMk id="45" creationId="{0E4BED23-C9D2-DD6A-A3A5-EF661A5F31E1}"/>
          </ac:spMkLst>
        </pc:spChg>
        <pc:spChg chg="mod">
          <ac:chgData name="Lourenco Falley" userId="S::lfalley@paragong.com::a47c1c3e-71b2-44c6-aa48-0926e785c0a3" providerId="AD" clId="Web-{27FDA43B-9F40-843E-E99C-2DA4EF13E67A}" dt="2026-07-20T08:29:27.479" v="51" actId="1076"/>
          <ac:spMkLst>
            <pc:docMk/>
            <pc:sldMk cId="2906776488" sldId="350"/>
            <ac:spMk id="46" creationId="{4AC86F5B-F80A-F1D6-CD4E-A199D3129AAB}"/>
          </ac:spMkLst>
        </pc:spChg>
        <pc:spChg chg="mod">
          <ac:chgData name="Lourenco Falley" userId="S::lfalley@paragong.com::a47c1c3e-71b2-44c6-aa48-0926e785c0a3" providerId="AD" clId="Web-{27FDA43B-9F40-843E-E99C-2DA4EF13E67A}" dt="2026-07-20T08:29:27.479" v="52" actId="1076"/>
          <ac:spMkLst>
            <pc:docMk/>
            <pc:sldMk cId="2906776488" sldId="350"/>
            <ac:spMk id="47" creationId="{2D0667BC-1B73-0188-C3D3-36BBC3AC206F}"/>
          </ac:spMkLst>
        </pc:spChg>
        <pc:picChg chg="mod">
          <ac:chgData name="Lourenco Falley" userId="S::lfalley@paragong.com::a47c1c3e-71b2-44c6-aa48-0926e785c0a3" providerId="AD" clId="Web-{27FDA43B-9F40-843E-E99C-2DA4EF13E67A}" dt="2026-07-20T08:29:27.542" v="55" actId="1076"/>
          <ac:picMkLst>
            <pc:docMk/>
            <pc:sldMk cId="2906776488" sldId="350"/>
            <ac:picMk id="7" creationId="{3096BB78-3824-A580-6616-CEED74B7073C}"/>
          </ac:picMkLst>
        </pc:picChg>
        <pc:cxnChg chg="mod">
          <ac:chgData name="Lourenco Falley" userId="S::lfalley@paragong.com::a47c1c3e-71b2-44c6-aa48-0926e785c0a3" providerId="AD" clId="Web-{27FDA43B-9F40-843E-E99C-2DA4EF13E67A}" dt="2026-07-20T08:33:22.144" v="79" actId="1076"/>
          <ac:cxnSpMkLst>
            <pc:docMk/>
            <pc:sldMk cId="2906776488" sldId="350"/>
            <ac:cxnSpMk id="14" creationId="{EE1B590F-687D-835E-D9F8-2CEE9AFFFE40}"/>
          </ac:cxnSpMkLst>
        </pc:cxnChg>
        <pc:cxnChg chg="mod">
          <ac:chgData name="Lourenco Falley" userId="S::lfalley@paragong.com::a47c1c3e-71b2-44c6-aa48-0926e785c0a3" providerId="AD" clId="Web-{27FDA43B-9F40-843E-E99C-2DA4EF13E67A}" dt="2026-07-20T08:29:27.495" v="53" actId="1076"/>
          <ac:cxnSpMkLst>
            <pc:docMk/>
            <pc:sldMk cId="2906776488" sldId="350"/>
            <ac:cxnSpMk id="30" creationId="{D02BADE3-A483-D740-88DF-4E0F1015F725}"/>
          </ac:cxnSpMkLst>
        </pc:cxnChg>
        <pc:cxnChg chg="mod">
          <ac:chgData name="Lourenco Falley" userId="S::lfalley@paragong.com::a47c1c3e-71b2-44c6-aa48-0926e785c0a3" providerId="AD" clId="Web-{27FDA43B-9F40-843E-E99C-2DA4EF13E67A}" dt="2026-07-20T08:29:27.511" v="54" actId="1076"/>
          <ac:cxnSpMkLst>
            <pc:docMk/>
            <pc:sldMk cId="2906776488" sldId="350"/>
            <ac:cxnSpMk id="31" creationId="{7F5C5430-FB6F-4453-D58B-B78AE69D8DD5}"/>
          </ac:cxnSpMkLst>
        </pc:cxnChg>
      </pc:sldChg>
      <pc:sldChg chg="modSp">
        <pc:chgData name="Lourenco Falley" userId="S::lfalley@paragong.com::a47c1c3e-71b2-44c6-aa48-0926e785c0a3" providerId="AD" clId="Web-{27FDA43B-9F40-843E-E99C-2DA4EF13E67A}" dt="2026-07-20T08:25:20.391" v="7" actId="20577"/>
        <pc:sldMkLst>
          <pc:docMk/>
          <pc:sldMk cId="716830081" sldId="364"/>
        </pc:sldMkLst>
        <pc:spChg chg="mod">
          <ac:chgData name="Lourenco Falley" userId="S::lfalley@paragong.com::a47c1c3e-71b2-44c6-aa48-0926e785c0a3" providerId="AD" clId="Web-{27FDA43B-9F40-843E-E99C-2DA4EF13E67A}" dt="2026-07-20T08:25:20.391" v="7" actId="20577"/>
          <ac:spMkLst>
            <pc:docMk/>
            <pc:sldMk cId="716830081" sldId="364"/>
            <ac:spMk id="28" creationId="{9D1AF249-3672-6B1D-AE85-130FAB677096}"/>
          </ac:spMkLst>
        </pc:spChg>
      </pc:sldChg>
      <pc:sldChg chg="delSp modSp">
        <pc:chgData name="Lourenco Falley" userId="S::lfalley@paragong.com::a47c1c3e-71b2-44c6-aa48-0926e785c0a3" providerId="AD" clId="Web-{27FDA43B-9F40-843E-E99C-2DA4EF13E67A}" dt="2026-07-20T08:41:35.741" v="165" actId="1076"/>
        <pc:sldMkLst>
          <pc:docMk/>
          <pc:sldMk cId="2720667592" sldId="365"/>
        </pc:sldMkLst>
        <pc:spChg chg="del">
          <ac:chgData name="Lourenco Falley" userId="S::lfalley@paragong.com::a47c1c3e-71b2-44c6-aa48-0926e785c0a3" providerId="AD" clId="Web-{27FDA43B-9F40-843E-E99C-2DA4EF13E67A}" dt="2026-07-20T08:36:25.292" v="101"/>
          <ac:spMkLst>
            <pc:docMk/>
            <pc:sldMk cId="2720667592" sldId="365"/>
            <ac:spMk id="4" creationId="{02406CC4-48EE-BD67-EA19-0B01BF3B3A7D}"/>
          </ac:spMkLst>
        </pc:spChg>
        <pc:spChg chg="mod">
          <ac:chgData name="Lourenco Falley" userId="S::lfalley@paragong.com::a47c1c3e-71b2-44c6-aa48-0926e785c0a3" providerId="AD" clId="Web-{27FDA43B-9F40-843E-E99C-2DA4EF13E67A}" dt="2026-07-20T08:37:13.919" v="111" actId="20577"/>
          <ac:spMkLst>
            <pc:docMk/>
            <pc:sldMk cId="2720667592" sldId="365"/>
            <ac:spMk id="6" creationId="{467E04D0-DCE7-FBF8-8781-96F623216E81}"/>
          </ac:spMkLst>
        </pc:spChg>
        <pc:spChg chg="del">
          <ac:chgData name="Lourenco Falley" userId="S::lfalley@paragong.com::a47c1c3e-71b2-44c6-aa48-0926e785c0a3" providerId="AD" clId="Web-{27FDA43B-9F40-843E-E99C-2DA4EF13E67A}" dt="2026-07-20T08:36:25.276" v="100"/>
          <ac:spMkLst>
            <pc:docMk/>
            <pc:sldMk cId="2720667592" sldId="365"/>
            <ac:spMk id="7" creationId="{ED90DE84-B7B6-AA7D-62F1-B17F9AC5CF31}"/>
          </ac:spMkLst>
        </pc:spChg>
        <pc:spChg chg="del">
          <ac:chgData name="Lourenco Falley" userId="S::lfalley@paragong.com::a47c1c3e-71b2-44c6-aa48-0926e785c0a3" providerId="AD" clId="Web-{27FDA43B-9F40-843E-E99C-2DA4EF13E67A}" dt="2026-07-20T08:36:25.276" v="99"/>
          <ac:spMkLst>
            <pc:docMk/>
            <pc:sldMk cId="2720667592" sldId="365"/>
            <ac:spMk id="8" creationId="{1F6659D5-D025-3704-7AC5-78EBC751EF23}"/>
          </ac:spMkLst>
        </pc:spChg>
        <pc:spChg chg="mod">
          <ac:chgData name="Lourenco Falley" userId="S::lfalley@paragong.com::a47c1c3e-71b2-44c6-aa48-0926e785c0a3" providerId="AD" clId="Web-{27FDA43B-9F40-843E-E99C-2DA4EF13E67A}" dt="2026-07-20T08:41:35.741" v="165" actId="1076"/>
          <ac:spMkLst>
            <pc:docMk/>
            <pc:sldMk cId="2720667592" sldId="365"/>
            <ac:spMk id="9" creationId="{68D03237-10DD-0533-5B99-6F5CC59BD10A}"/>
          </ac:spMkLst>
        </pc:spChg>
        <pc:spChg chg="del">
          <ac:chgData name="Lourenco Falley" userId="S::lfalley@paragong.com::a47c1c3e-71b2-44c6-aa48-0926e785c0a3" providerId="AD" clId="Web-{27FDA43B-9F40-843E-E99C-2DA4EF13E67A}" dt="2026-07-20T08:36:25.276" v="98"/>
          <ac:spMkLst>
            <pc:docMk/>
            <pc:sldMk cId="2720667592" sldId="365"/>
            <ac:spMk id="10" creationId="{2470C9FF-47FD-0D9B-33B5-28494F325836}"/>
          </ac:spMkLst>
        </pc:spChg>
        <pc:spChg chg="del">
          <ac:chgData name="Lourenco Falley" userId="S::lfalley@paragong.com::a47c1c3e-71b2-44c6-aa48-0926e785c0a3" providerId="AD" clId="Web-{27FDA43B-9F40-843E-E99C-2DA4EF13E67A}" dt="2026-07-20T08:36:25.276" v="97"/>
          <ac:spMkLst>
            <pc:docMk/>
            <pc:sldMk cId="2720667592" sldId="365"/>
            <ac:spMk id="11" creationId="{54F44FF4-CA6E-7E1D-F21B-C51AD8CE067C}"/>
          </ac:spMkLst>
        </pc:spChg>
        <pc:spChg chg="del">
          <ac:chgData name="Lourenco Falley" userId="S::lfalley@paragong.com::a47c1c3e-71b2-44c6-aa48-0926e785c0a3" providerId="AD" clId="Web-{27FDA43B-9F40-843E-E99C-2DA4EF13E67A}" dt="2026-07-20T08:36:25.276" v="96"/>
          <ac:spMkLst>
            <pc:docMk/>
            <pc:sldMk cId="2720667592" sldId="365"/>
            <ac:spMk id="12" creationId="{91C84210-E769-0191-48DC-F1967B5D297F}"/>
          </ac:spMkLst>
        </pc:spChg>
        <pc:spChg chg="del">
          <ac:chgData name="Lourenco Falley" userId="S::lfalley@paragong.com::a47c1c3e-71b2-44c6-aa48-0926e785c0a3" providerId="AD" clId="Web-{27FDA43B-9F40-843E-E99C-2DA4EF13E67A}" dt="2026-07-20T08:36:25.276" v="95"/>
          <ac:spMkLst>
            <pc:docMk/>
            <pc:sldMk cId="2720667592" sldId="365"/>
            <ac:spMk id="13" creationId="{5CCD9100-D324-DF73-DCB0-317793638F73}"/>
          </ac:spMkLst>
        </pc:spChg>
        <pc:spChg chg="del">
          <ac:chgData name="Lourenco Falley" userId="S::lfalley@paragong.com::a47c1c3e-71b2-44c6-aa48-0926e785c0a3" providerId="AD" clId="Web-{27FDA43B-9F40-843E-E99C-2DA4EF13E67A}" dt="2026-07-20T08:36:25.292" v="102"/>
          <ac:spMkLst>
            <pc:docMk/>
            <pc:sldMk cId="2720667592" sldId="365"/>
            <ac:spMk id="15" creationId="{1802CD4C-3617-D034-9DD7-7288DBBAAE50}"/>
          </ac:spMkLst>
        </pc:spChg>
        <pc:spChg chg="del">
          <ac:chgData name="Lourenco Falley" userId="S::lfalley@paragong.com::a47c1c3e-71b2-44c6-aa48-0926e785c0a3" providerId="AD" clId="Web-{27FDA43B-9F40-843E-E99C-2DA4EF13E67A}" dt="2026-07-20T08:36:25.276" v="94"/>
          <ac:spMkLst>
            <pc:docMk/>
            <pc:sldMk cId="2720667592" sldId="365"/>
            <ac:spMk id="16" creationId="{1C41493E-FBE2-C15D-0320-E653ABC98C2C}"/>
          </ac:spMkLst>
        </pc:spChg>
        <pc:spChg chg="del">
          <ac:chgData name="Lourenco Falley" userId="S::lfalley@paragong.com::a47c1c3e-71b2-44c6-aa48-0926e785c0a3" providerId="AD" clId="Web-{27FDA43B-9F40-843E-E99C-2DA4EF13E67A}" dt="2026-07-20T08:36:25.276" v="93"/>
          <ac:spMkLst>
            <pc:docMk/>
            <pc:sldMk cId="2720667592" sldId="365"/>
            <ac:spMk id="17" creationId="{3A46C8D3-7368-A957-F3E2-F88576882A00}"/>
          </ac:spMkLst>
        </pc:spChg>
        <pc:spChg chg="del mod">
          <ac:chgData name="Lourenco Falley" userId="S::lfalley@paragong.com::a47c1c3e-71b2-44c6-aa48-0926e785c0a3" providerId="AD" clId="Web-{27FDA43B-9F40-843E-E99C-2DA4EF13E67A}" dt="2026-07-20T08:35:12.976" v="84"/>
          <ac:spMkLst>
            <pc:docMk/>
            <pc:sldMk cId="2720667592" sldId="365"/>
            <ac:spMk id="45" creationId="{359F7BD5-B05B-E420-DF70-F559F855B7E6}"/>
          </ac:spMkLst>
        </pc:spChg>
        <pc:cxnChg chg="del">
          <ac:chgData name="Lourenco Falley" userId="S::lfalley@paragong.com::a47c1c3e-71b2-44c6-aa48-0926e785c0a3" providerId="AD" clId="Web-{27FDA43B-9F40-843E-E99C-2DA4EF13E67A}" dt="2026-07-20T08:36:25.292" v="103"/>
          <ac:cxnSpMkLst>
            <pc:docMk/>
            <pc:sldMk cId="2720667592" sldId="365"/>
            <ac:cxnSpMk id="20" creationId="{08ADEA5A-EA0A-1075-1868-F1D8DDD6D537}"/>
          </ac:cxnSpMkLst>
        </pc:cxnChg>
        <pc:cxnChg chg="mod">
          <ac:chgData name="Lourenco Falley" userId="S::lfalley@paragong.com::a47c1c3e-71b2-44c6-aa48-0926e785c0a3" providerId="AD" clId="Web-{27FDA43B-9F40-843E-E99C-2DA4EF13E67A}" dt="2026-07-20T08:36:54.918" v="106" actId="1076"/>
          <ac:cxnSpMkLst>
            <pc:docMk/>
            <pc:sldMk cId="2720667592" sldId="365"/>
            <ac:cxnSpMk id="22" creationId="{600B2FB1-6DA8-A9D6-A71E-C19DD786865D}"/>
          </ac:cxnSpMkLst>
        </pc:cxnChg>
      </pc:sldChg>
    </pc:docChg>
  </pc:docChgLst>
  <pc:docChgLst>
    <pc:chgData name="Lourenco Falley" userId="S::lfalley@paragong.com::a47c1c3e-71b2-44c6-aa48-0926e785c0a3" providerId="AD" clId="Web-{3B78913E-DAC9-C40C-2BDE-30800AB1B048}"/>
    <pc:docChg chg="modSld">
      <pc:chgData name="Lourenco Falley" userId="S::lfalley@paragong.com::a47c1c3e-71b2-44c6-aa48-0926e785c0a3" providerId="AD" clId="Web-{3B78913E-DAC9-C40C-2BDE-30800AB1B048}" dt="2026-07-13T09:36:46.589" v="161"/>
      <pc:docMkLst>
        <pc:docMk/>
      </pc:docMkLst>
      <pc:sldChg chg="delSp modSp">
        <pc:chgData name="Lourenco Falley" userId="S::lfalley@paragong.com::a47c1c3e-71b2-44c6-aa48-0926e785c0a3" providerId="AD" clId="Web-{3B78913E-DAC9-C40C-2BDE-30800AB1B048}" dt="2026-07-13T09:36:46.589" v="161"/>
        <pc:sldMkLst>
          <pc:docMk/>
          <pc:sldMk cId="2906776488" sldId="350"/>
        </pc:sldMkLst>
        <pc:spChg chg="mod">
          <ac:chgData name="Lourenco Falley" userId="S::lfalley@paragong.com::a47c1c3e-71b2-44c6-aa48-0926e785c0a3" providerId="AD" clId="Web-{3B78913E-DAC9-C40C-2BDE-30800AB1B048}" dt="2026-07-13T09:36:46.589" v="161"/>
          <ac:spMkLst>
            <pc:docMk/>
            <pc:sldMk cId="2906776488" sldId="350"/>
            <ac:spMk id="2" creationId="{E44E0D2B-3988-6197-DF6C-91ED69DC6FF4}"/>
          </ac:spMkLst>
        </pc:spChg>
        <pc:spChg chg="mod">
          <ac:chgData name="Lourenco Falley" userId="S::lfalley@paragong.com::a47c1c3e-71b2-44c6-aa48-0926e785c0a3" providerId="AD" clId="Web-{3B78913E-DAC9-C40C-2BDE-30800AB1B048}" dt="2026-07-13T09:25:26.488" v="64" actId="20577"/>
          <ac:spMkLst>
            <pc:docMk/>
            <pc:sldMk cId="2906776488" sldId="350"/>
            <ac:spMk id="6" creationId="{66225FAE-98E7-9D8F-1DF1-7BC472014882}"/>
          </ac:spMkLst>
        </pc:spChg>
        <pc:spChg chg="mod">
          <ac:chgData name="Lourenco Falley" userId="S::lfalley@paragong.com::a47c1c3e-71b2-44c6-aa48-0926e785c0a3" providerId="AD" clId="Web-{3B78913E-DAC9-C40C-2BDE-30800AB1B048}" dt="2026-07-13T09:25:53.661" v="66"/>
          <ac:spMkLst>
            <pc:docMk/>
            <pc:sldMk cId="2906776488" sldId="350"/>
            <ac:spMk id="25" creationId="{1B1B1C91-F098-F094-A329-E7A7BE3616B8}"/>
          </ac:spMkLst>
        </pc:spChg>
        <pc:spChg chg="mod">
          <ac:chgData name="Lourenco Falley" userId="S::lfalley@paragong.com::a47c1c3e-71b2-44c6-aa48-0926e785c0a3" providerId="AD" clId="Web-{3B78913E-DAC9-C40C-2BDE-30800AB1B048}" dt="2026-07-13T09:23:29.156" v="51" actId="20577"/>
          <ac:spMkLst>
            <pc:docMk/>
            <pc:sldMk cId="2906776488" sldId="350"/>
            <ac:spMk id="45" creationId="{0E4BED23-C9D2-DD6A-A3A5-EF661A5F31E1}"/>
          </ac:spMkLst>
        </pc:spChg>
        <pc:spChg chg="mod">
          <ac:chgData name="Lourenco Falley" userId="S::lfalley@paragong.com::a47c1c3e-71b2-44c6-aa48-0926e785c0a3" providerId="AD" clId="Web-{3B78913E-DAC9-C40C-2BDE-30800AB1B048}" dt="2026-07-13T09:23:06.171" v="43" actId="20577"/>
          <ac:spMkLst>
            <pc:docMk/>
            <pc:sldMk cId="2906776488" sldId="350"/>
            <ac:spMk id="46" creationId="{4AC86F5B-F80A-F1D6-CD4E-A199D3129AAB}"/>
          </ac:spMkLst>
        </pc:spChg>
        <pc:spChg chg="mod">
          <ac:chgData name="Lourenco Falley" userId="S::lfalley@paragong.com::a47c1c3e-71b2-44c6-aa48-0926e785c0a3" providerId="AD" clId="Web-{3B78913E-DAC9-C40C-2BDE-30800AB1B048}" dt="2026-07-13T09:23:12.124" v="45" actId="20577"/>
          <ac:spMkLst>
            <pc:docMk/>
            <pc:sldMk cId="2906776488" sldId="350"/>
            <ac:spMk id="47" creationId="{2D0667BC-1B73-0188-C3D3-36BBC3AC206F}"/>
          </ac:spMkLst>
        </pc:spChg>
        <pc:picChg chg="mod">
          <ac:chgData name="Lourenco Falley" userId="S::lfalley@paragong.com::a47c1c3e-71b2-44c6-aa48-0926e785c0a3" providerId="AD" clId="Web-{3B78913E-DAC9-C40C-2BDE-30800AB1B048}" dt="2026-07-13T09:23:00.764" v="42" actId="1076"/>
          <ac:picMkLst>
            <pc:docMk/>
            <pc:sldMk cId="2906776488" sldId="350"/>
            <ac:picMk id="7" creationId="{3096BB78-3824-A580-6616-CEED74B7073C}"/>
          </ac:picMkLst>
        </pc:picChg>
        <pc:cxnChg chg="mod">
          <ac:chgData name="Lourenco Falley" userId="S::lfalley@paragong.com::a47c1c3e-71b2-44c6-aa48-0926e785c0a3" providerId="AD" clId="Web-{3B78913E-DAC9-C40C-2BDE-30800AB1B048}" dt="2026-07-13T09:24:15.735" v="55"/>
          <ac:cxnSpMkLst>
            <pc:docMk/>
            <pc:sldMk cId="2906776488" sldId="350"/>
            <ac:cxnSpMk id="30" creationId="{D02BADE3-A483-D740-88DF-4E0F1015F725}"/>
          </ac:cxnSpMkLst>
        </pc:cxnChg>
        <pc:cxnChg chg="mod">
          <ac:chgData name="Lourenco Falley" userId="S::lfalley@paragong.com::a47c1c3e-71b2-44c6-aa48-0926e785c0a3" providerId="AD" clId="Web-{3B78913E-DAC9-C40C-2BDE-30800AB1B048}" dt="2026-07-13T09:24:07.720" v="54"/>
          <ac:cxnSpMkLst>
            <pc:docMk/>
            <pc:sldMk cId="2906776488" sldId="350"/>
            <ac:cxnSpMk id="31" creationId="{7F5C5430-FB6F-4453-D58B-B78AE69D8DD5}"/>
          </ac:cxnSpMkLst>
        </pc:cxnChg>
      </pc:sldChg>
      <pc:sldChg chg="modSp">
        <pc:chgData name="Lourenco Falley" userId="S::lfalley@paragong.com::a47c1c3e-71b2-44c6-aa48-0926e785c0a3" providerId="AD" clId="Web-{3B78913E-DAC9-C40C-2BDE-30800AB1B048}" dt="2026-07-13T09:29:30.527" v="96" actId="1076"/>
        <pc:sldMkLst>
          <pc:docMk/>
          <pc:sldMk cId="1705303634" sldId="353"/>
        </pc:sldMkLst>
        <pc:spChg chg="mod">
          <ac:chgData name="Lourenco Falley" userId="S::lfalley@paragong.com::a47c1c3e-71b2-44c6-aa48-0926e785c0a3" providerId="AD" clId="Web-{3B78913E-DAC9-C40C-2BDE-30800AB1B048}" dt="2026-07-13T09:28:51.307" v="89" actId="20577"/>
          <ac:spMkLst>
            <pc:docMk/>
            <pc:sldMk cId="1705303634" sldId="353"/>
            <ac:spMk id="3" creationId="{769F2702-8A13-268D-06CD-75DB7E0005B2}"/>
          </ac:spMkLst>
        </pc:spChg>
        <pc:spChg chg="mod">
          <ac:chgData name="Lourenco Falley" userId="S::lfalley@paragong.com::a47c1c3e-71b2-44c6-aa48-0926e785c0a3" providerId="AD" clId="Web-{3B78913E-DAC9-C40C-2BDE-30800AB1B048}" dt="2026-07-13T09:29:06.386" v="91"/>
          <ac:spMkLst>
            <pc:docMk/>
            <pc:sldMk cId="1705303634" sldId="353"/>
            <ac:spMk id="4" creationId="{2F188AD4-8F22-5DBF-5597-1F26E80E4141}"/>
          </ac:spMkLst>
        </pc:spChg>
        <pc:spChg chg="mod">
          <ac:chgData name="Lourenco Falley" userId="S::lfalley@paragong.com::a47c1c3e-71b2-44c6-aa48-0926e785c0a3" providerId="AD" clId="Web-{3B78913E-DAC9-C40C-2BDE-30800AB1B048}" dt="2026-07-13T09:29:14.527" v="93"/>
          <ac:spMkLst>
            <pc:docMk/>
            <pc:sldMk cId="1705303634" sldId="353"/>
            <ac:spMk id="5" creationId="{F220815C-1547-6D5C-AFA5-1354B6A0B40D}"/>
          </ac:spMkLst>
        </pc:spChg>
        <pc:spChg chg="mod">
          <ac:chgData name="Lourenco Falley" userId="S::lfalley@paragong.com::a47c1c3e-71b2-44c6-aa48-0926e785c0a3" providerId="AD" clId="Web-{3B78913E-DAC9-C40C-2BDE-30800AB1B048}" dt="2026-07-13T09:28:44.807" v="88"/>
          <ac:spMkLst>
            <pc:docMk/>
            <pc:sldMk cId="1705303634" sldId="353"/>
            <ac:spMk id="14" creationId="{5CDEF547-4334-E968-B983-1EE639A1FF34}"/>
          </ac:spMkLst>
        </pc:spChg>
        <pc:spChg chg="mod">
          <ac:chgData name="Lourenco Falley" userId="S::lfalley@paragong.com::a47c1c3e-71b2-44c6-aa48-0926e785c0a3" providerId="AD" clId="Web-{3B78913E-DAC9-C40C-2BDE-30800AB1B048}" dt="2026-07-13T09:28:37.619" v="87"/>
          <ac:spMkLst>
            <pc:docMk/>
            <pc:sldMk cId="1705303634" sldId="353"/>
            <ac:spMk id="15" creationId="{21F07492-9311-A840-C5B5-92509407C103}"/>
          </ac:spMkLst>
        </pc:spChg>
        <pc:spChg chg="mod">
          <ac:chgData name="Lourenco Falley" userId="S::lfalley@paragong.com::a47c1c3e-71b2-44c6-aa48-0926e785c0a3" providerId="AD" clId="Web-{3B78913E-DAC9-C40C-2BDE-30800AB1B048}" dt="2026-07-13T09:29:00.417" v="90"/>
          <ac:spMkLst>
            <pc:docMk/>
            <pc:sldMk cId="1705303634" sldId="353"/>
            <ac:spMk id="23" creationId="{1E5E9616-82F3-73D9-26B7-1DC1302145BF}"/>
          </ac:spMkLst>
        </pc:spChg>
        <pc:spChg chg="mod">
          <ac:chgData name="Lourenco Falley" userId="S::lfalley@paragong.com::a47c1c3e-71b2-44c6-aa48-0926e785c0a3" providerId="AD" clId="Web-{3B78913E-DAC9-C40C-2BDE-30800AB1B048}" dt="2026-07-13T09:29:10.636" v="92"/>
          <ac:spMkLst>
            <pc:docMk/>
            <pc:sldMk cId="1705303634" sldId="353"/>
            <ac:spMk id="24" creationId="{D25C92A8-D30B-14F2-9BFA-189F24235B73}"/>
          </ac:spMkLst>
        </pc:spChg>
        <pc:spChg chg="mod">
          <ac:chgData name="Lourenco Falley" userId="S::lfalley@paragong.com::a47c1c3e-71b2-44c6-aa48-0926e785c0a3" providerId="AD" clId="Web-{3B78913E-DAC9-C40C-2BDE-30800AB1B048}" dt="2026-07-13T09:29:30.527" v="96" actId="1076"/>
          <ac:spMkLst>
            <pc:docMk/>
            <pc:sldMk cId="1705303634" sldId="353"/>
            <ac:spMk id="31" creationId="{5919A9AB-42F0-789A-B7F2-3CC9C57D2E5D}"/>
          </ac:spMkLst>
        </pc:spChg>
      </pc:sldChg>
      <pc:sldChg chg="modSp">
        <pc:chgData name="Lourenco Falley" userId="S::lfalley@paragong.com::a47c1c3e-71b2-44c6-aa48-0926e785c0a3" providerId="AD" clId="Web-{3B78913E-DAC9-C40C-2BDE-30800AB1B048}" dt="2026-07-13T09:30:01.419" v="98" actId="20577"/>
        <pc:sldMkLst>
          <pc:docMk/>
          <pc:sldMk cId="2059028626" sldId="354"/>
        </pc:sldMkLst>
        <pc:spChg chg="mod">
          <ac:chgData name="Lourenco Falley" userId="S::lfalley@paragong.com::a47c1c3e-71b2-44c6-aa48-0926e785c0a3" providerId="AD" clId="Web-{3B78913E-DAC9-C40C-2BDE-30800AB1B048}" dt="2026-07-13T09:30:01.419" v="98" actId="20577"/>
          <ac:spMkLst>
            <pc:docMk/>
            <pc:sldMk cId="2059028626" sldId="354"/>
            <ac:spMk id="10" creationId="{81B04ABD-64FC-36E6-7D93-3007975F0874}"/>
          </ac:spMkLst>
        </pc:spChg>
        <pc:spChg chg="mod">
          <ac:chgData name="Lourenco Falley" userId="S::lfalley@paragong.com::a47c1c3e-71b2-44c6-aa48-0926e785c0a3" providerId="AD" clId="Web-{3B78913E-DAC9-C40C-2BDE-30800AB1B048}" dt="2026-07-13T09:29:49.387" v="97"/>
          <ac:spMkLst>
            <pc:docMk/>
            <pc:sldMk cId="2059028626" sldId="354"/>
            <ac:spMk id="56" creationId="{62438C78-A690-E2E0-48CE-12D1C838B48B}"/>
          </ac:spMkLst>
        </pc:spChg>
      </pc:sldChg>
      <pc:sldChg chg="modSp">
        <pc:chgData name="Lourenco Falley" userId="S::lfalley@paragong.com::a47c1c3e-71b2-44c6-aa48-0926e785c0a3" providerId="AD" clId="Web-{3B78913E-DAC9-C40C-2BDE-30800AB1B048}" dt="2026-07-13T09:33:06.660" v="126" actId="1076"/>
        <pc:sldMkLst>
          <pc:docMk/>
          <pc:sldMk cId="30182372" sldId="356"/>
        </pc:sldMkLst>
        <pc:spChg chg="mod">
          <ac:chgData name="Lourenco Falley" userId="S::lfalley@paragong.com::a47c1c3e-71b2-44c6-aa48-0926e785c0a3" providerId="AD" clId="Web-{3B78913E-DAC9-C40C-2BDE-30800AB1B048}" dt="2026-07-13T09:30:20.091" v="100"/>
          <ac:spMkLst>
            <pc:docMk/>
            <pc:sldMk cId="30182372" sldId="356"/>
            <ac:spMk id="2" creationId="{CE2BE4E4-99C1-D50B-0AA2-338540007B89}"/>
          </ac:spMkLst>
        </pc:spChg>
        <pc:spChg chg="mod">
          <ac:chgData name="Lourenco Falley" userId="S::lfalley@paragong.com::a47c1c3e-71b2-44c6-aa48-0926e785c0a3" providerId="AD" clId="Web-{3B78913E-DAC9-C40C-2BDE-30800AB1B048}" dt="2026-07-13T09:30:53.014" v="107" actId="20577"/>
          <ac:spMkLst>
            <pc:docMk/>
            <pc:sldMk cId="30182372" sldId="356"/>
            <ac:spMk id="3" creationId="{4C390864-BDD0-5944-B1C0-D8F848ACA293}"/>
          </ac:spMkLst>
        </pc:spChg>
        <pc:spChg chg="mod">
          <ac:chgData name="Lourenco Falley" userId="S::lfalley@paragong.com::a47c1c3e-71b2-44c6-aa48-0926e785c0a3" providerId="AD" clId="Web-{3B78913E-DAC9-C40C-2BDE-30800AB1B048}" dt="2026-07-13T09:32:04.111" v="117" actId="1076"/>
          <ac:spMkLst>
            <pc:docMk/>
            <pc:sldMk cId="30182372" sldId="356"/>
            <ac:spMk id="4" creationId="{DB7E66AA-A2B1-7519-BD34-442E67CD1E17}"/>
          </ac:spMkLst>
        </pc:spChg>
        <pc:spChg chg="mod">
          <ac:chgData name="Lourenco Falley" userId="S::lfalley@paragong.com::a47c1c3e-71b2-44c6-aa48-0926e785c0a3" providerId="AD" clId="Web-{3B78913E-DAC9-C40C-2BDE-30800AB1B048}" dt="2026-07-13T09:30:14.341" v="99"/>
          <ac:spMkLst>
            <pc:docMk/>
            <pc:sldMk cId="30182372" sldId="356"/>
            <ac:spMk id="5" creationId="{8DAC1D61-2ECF-3438-5B2E-9A74863962A6}"/>
          </ac:spMkLst>
        </pc:spChg>
        <pc:spChg chg="mod">
          <ac:chgData name="Lourenco Falley" userId="S::lfalley@paragong.com::a47c1c3e-71b2-44c6-aa48-0926e785c0a3" providerId="AD" clId="Web-{3B78913E-DAC9-C40C-2BDE-30800AB1B048}" dt="2026-07-13T09:32:04.142" v="118" actId="1076"/>
          <ac:spMkLst>
            <pc:docMk/>
            <pc:sldMk cId="30182372" sldId="356"/>
            <ac:spMk id="7" creationId="{07675C17-BA77-C94F-47D3-553B802BA8AA}"/>
          </ac:spMkLst>
        </pc:spChg>
        <pc:spChg chg="mod">
          <ac:chgData name="Lourenco Falley" userId="S::lfalley@paragong.com::a47c1c3e-71b2-44c6-aa48-0926e785c0a3" providerId="AD" clId="Web-{3B78913E-DAC9-C40C-2BDE-30800AB1B048}" dt="2026-07-13T09:32:19.861" v="119" actId="14100"/>
          <ac:spMkLst>
            <pc:docMk/>
            <pc:sldMk cId="30182372" sldId="356"/>
            <ac:spMk id="8" creationId="{46E2B135-2F27-C326-B43E-74D7626B93E7}"/>
          </ac:spMkLst>
        </pc:spChg>
        <pc:spChg chg="mod">
          <ac:chgData name="Lourenco Falley" userId="S::lfalley@paragong.com::a47c1c3e-71b2-44c6-aa48-0926e785c0a3" providerId="AD" clId="Web-{3B78913E-DAC9-C40C-2BDE-30800AB1B048}" dt="2026-07-13T09:30:48.186" v="102"/>
          <ac:spMkLst>
            <pc:docMk/>
            <pc:sldMk cId="30182372" sldId="356"/>
            <ac:spMk id="9" creationId="{1A52A201-36E6-3BAF-73D9-916471E5C391}"/>
          </ac:spMkLst>
        </pc:spChg>
        <pc:spChg chg="mod">
          <ac:chgData name="Lourenco Falley" userId="S::lfalley@paragong.com::a47c1c3e-71b2-44c6-aa48-0926e785c0a3" providerId="AD" clId="Web-{3B78913E-DAC9-C40C-2BDE-30800AB1B048}" dt="2026-07-13T09:30:48.186" v="103"/>
          <ac:spMkLst>
            <pc:docMk/>
            <pc:sldMk cId="30182372" sldId="356"/>
            <ac:spMk id="10" creationId="{832ECB70-5C9C-25E2-E4EE-222A53C9FF2F}"/>
          </ac:spMkLst>
        </pc:spChg>
        <pc:spChg chg="mod">
          <ac:chgData name="Lourenco Falley" userId="S::lfalley@paragong.com::a47c1c3e-71b2-44c6-aa48-0926e785c0a3" providerId="AD" clId="Web-{3B78913E-DAC9-C40C-2BDE-30800AB1B048}" dt="2026-07-13T09:30:48.186" v="104"/>
          <ac:spMkLst>
            <pc:docMk/>
            <pc:sldMk cId="30182372" sldId="356"/>
            <ac:spMk id="11" creationId="{ACD51D35-3CCC-9F8D-0EDA-141E6B0F8655}"/>
          </ac:spMkLst>
        </pc:spChg>
        <pc:spChg chg="mod">
          <ac:chgData name="Lourenco Falley" userId="S::lfalley@paragong.com::a47c1c3e-71b2-44c6-aa48-0926e785c0a3" providerId="AD" clId="Web-{3B78913E-DAC9-C40C-2BDE-30800AB1B048}" dt="2026-07-13T09:31:10.546" v="109"/>
          <ac:spMkLst>
            <pc:docMk/>
            <pc:sldMk cId="30182372" sldId="356"/>
            <ac:spMk id="17" creationId="{BF8728A0-21A1-78EE-0333-EEB4DA5C19DF}"/>
          </ac:spMkLst>
        </pc:spChg>
        <pc:spChg chg="mod">
          <ac:chgData name="Lourenco Falley" userId="S::lfalley@paragong.com::a47c1c3e-71b2-44c6-aa48-0926e785c0a3" providerId="AD" clId="Web-{3B78913E-DAC9-C40C-2BDE-30800AB1B048}" dt="2026-07-13T09:33:06.644" v="125" actId="1076"/>
          <ac:spMkLst>
            <pc:docMk/>
            <pc:sldMk cId="30182372" sldId="356"/>
            <ac:spMk id="18" creationId="{1A91486F-13DF-1844-BB16-FAD2AA580450}"/>
          </ac:spMkLst>
        </pc:spChg>
        <pc:spChg chg="mod">
          <ac:chgData name="Lourenco Falley" userId="S::lfalley@paragong.com::a47c1c3e-71b2-44c6-aa48-0926e785c0a3" providerId="AD" clId="Web-{3B78913E-DAC9-C40C-2BDE-30800AB1B048}" dt="2026-07-13T09:33:06.660" v="126" actId="1076"/>
          <ac:spMkLst>
            <pc:docMk/>
            <pc:sldMk cId="30182372" sldId="356"/>
            <ac:spMk id="19" creationId="{89441A02-6064-6364-6F3E-FD3AD1E96229}"/>
          </ac:spMkLst>
        </pc:spChg>
        <pc:spChg chg="mod">
          <ac:chgData name="Lourenco Falley" userId="S::lfalley@paragong.com::a47c1c3e-71b2-44c6-aa48-0926e785c0a3" providerId="AD" clId="Web-{3B78913E-DAC9-C40C-2BDE-30800AB1B048}" dt="2026-07-13T09:32:49.190" v="122" actId="20577"/>
          <ac:spMkLst>
            <pc:docMk/>
            <pc:sldMk cId="30182372" sldId="356"/>
            <ac:spMk id="20" creationId="{C928847A-6F60-06B3-542D-2D8B0433D575}"/>
          </ac:spMkLst>
        </pc:spChg>
        <pc:spChg chg="mod">
          <ac:chgData name="Lourenco Falley" userId="S::lfalley@paragong.com::a47c1c3e-71b2-44c6-aa48-0926e785c0a3" providerId="AD" clId="Web-{3B78913E-DAC9-C40C-2BDE-30800AB1B048}" dt="2026-07-13T09:31:21.656" v="111"/>
          <ac:spMkLst>
            <pc:docMk/>
            <pc:sldMk cId="30182372" sldId="356"/>
            <ac:spMk id="21" creationId="{FF8ADE01-18AF-ABC9-B207-DCD47881566D}"/>
          </ac:spMkLst>
        </pc:spChg>
        <pc:spChg chg="mod">
          <ac:chgData name="Lourenco Falley" userId="S::lfalley@paragong.com::a47c1c3e-71b2-44c6-aa48-0926e785c0a3" providerId="AD" clId="Web-{3B78913E-DAC9-C40C-2BDE-30800AB1B048}" dt="2026-07-13T09:31:23.953" v="112"/>
          <ac:spMkLst>
            <pc:docMk/>
            <pc:sldMk cId="30182372" sldId="356"/>
            <ac:spMk id="22" creationId="{553CD801-2D41-9455-5438-426A5AE0CE98}"/>
          </ac:spMkLst>
        </pc:spChg>
        <pc:spChg chg="mod">
          <ac:chgData name="Lourenco Falley" userId="S::lfalley@paragong.com::a47c1c3e-71b2-44c6-aa48-0926e785c0a3" providerId="AD" clId="Web-{3B78913E-DAC9-C40C-2BDE-30800AB1B048}" dt="2026-07-13T09:31:26.859" v="113"/>
          <ac:spMkLst>
            <pc:docMk/>
            <pc:sldMk cId="30182372" sldId="356"/>
            <ac:spMk id="23" creationId="{1133AC19-0DC0-AFE0-468D-AFB80205524A}"/>
          </ac:spMkLst>
        </pc:spChg>
        <pc:spChg chg="mod">
          <ac:chgData name="Lourenco Falley" userId="S::lfalley@paragong.com::a47c1c3e-71b2-44c6-aa48-0926e785c0a3" providerId="AD" clId="Web-{3B78913E-DAC9-C40C-2BDE-30800AB1B048}" dt="2026-07-13T09:30:22.967" v="101"/>
          <ac:spMkLst>
            <pc:docMk/>
            <pc:sldMk cId="30182372" sldId="356"/>
            <ac:spMk id="24" creationId="{1C906609-74B0-1AA3-B5ED-731A93612DC3}"/>
          </ac:spMkLst>
        </pc:spChg>
      </pc:sldChg>
      <pc:sldChg chg="modSp">
        <pc:chgData name="Lourenco Falley" userId="S::lfalley@paragong.com::a47c1c3e-71b2-44c6-aa48-0926e785c0a3" providerId="AD" clId="Web-{3B78913E-DAC9-C40C-2BDE-30800AB1B048}" dt="2026-07-13T09:33:43.270" v="131"/>
        <pc:sldMkLst>
          <pc:docMk/>
          <pc:sldMk cId="3098316559" sldId="357"/>
        </pc:sldMkLst>
        <pc:spChg chg="mod">
          <ac:chgData name="Lourenco Falley" userId="S::lfalley@paragong.com::a47c1c3e-71b2-44c6-aa48-0926e785c0a3" providerId="AD" clId="Web-{3B78913E-DAC9-C40C-2BDE-30800AB1B048}" dt="2026-07-13T09:33:40.129" v="130"/>
          <ac:spMkLst>
            <pc:docMk/>
            <pc:sldMk cId="3098316559" sldId="357"/>
            <ac:spMk id="5" creationId="{D203EE75-E621-B9DC-6E26-030DC5EB8E36}"/>
          </ac:spMkLst>
        </pc:spChg>
        <pc:spChg chg="mod">
          <ac:chgData name="Lourenco Falley" userId="S::lfalley@paragong.com::a47c1c3e-71b2-44c6-aa48-0926e785c0a3" providerId="AD" clId="Web-{3B78913E-DAC9-C40C-2BDE-30800AB1B048}" dt="2026-07-13T09:33:19.176" v="127" actId="20577"/>
          <ac:spMkLst>
            <pc:docMk/>
            <pc:sldMk cId="3098316559" sldId="357"/>
            <ac:spMk id="7" creationId="{38435B81-2A11-1F70-C98B-9E3CCFE76DDD}"/>
          </ac:spMkLst>
        </pc:spChg>
        <pc:spChg chg="mod">
          <ac:chgData name="Lourenco Falley" userId="S::lfalley@paragong.com::a47c1c3e-71b2-44c6-aa48-0926e785c0a3" providerId="AD" clId="Web-{3B78913E-DAC9-C40C-2BDE-30800AB1B048}" dt="2026-07-13T09:33:27.191" v="129"/>
          <ac:spMkLst>
            <pc:docMk/>
            <pc:sldMk cId="3098316559" sldId="357"/>
            <ac:spMk id="11" creationId="{253BE15A-8093-3253-8BCC-627AFEC04C42}"/>
          </ac:spMkLst>
        </pc:spChg>
        <pc:spChg chg="mod">
          <ac:chgData name="Lourenco Falley" userId="S::lfalley@paragong.com::a47c1c3e-71b2-44c6-aa48-0926e785c0a3" providerId="AD" clId="Web-{3B78913E-DAC9-C40C-2BDE-30800AB1B048}" dt="2026-07-13T09:33:21.019" v="128"/>
          <ac:spMkLst>
            <pc:docMk/>
            <pc:sldMk cId="3098316559" sldId="357"/>
            <ac:spMk id="13" creationId="{B25D0BA4-DA76-948F-4315-A66EEE5775BF}"/>
          </ac:spMkLst>
        </pc:spChg>
        <pc:spChg chg="mod">
          <ac:chgData name="Lourenco Falley" userId="S::lfalley@paragong.com::a47c1c3e-71b2-44c6-aa48-0926e785c0a3" providerId="AD" clId="Web-{3B78913E-DAC9-C40C-2BDE-30800AB1B048}" dt="2026-07-13T09:33:43.270" v="131"/>
          <ac:spMkLst>
            <pc:docMk/>
            <pc:sldMk cId="3098316559" sldId="357"/>
            <ac:spMk id="60" creationId="{2E8C5F58-EBD2-6CC7-C4A0-61791C8A1545}"/>
          </ac:spMkLst>
        </pc:spChg>
      </pc:sldChg>
      <pc:sldChg chg="addSp delSp modSp">
        <pc:chgData name="Lourenco Falley" userId="S::lfalley@paragong.com::a47c1c3e-71b2-44c6-aa48-0926e785c0a3" providerId="AD" clId="Web-{3B78913E-DAC9-C40C-2BDE-30800AB1B048}" dt="2026-07-13T09:22:33.341" v="40"/>
        <pc:sldMkLst>
          <pc:docMk/>
          <pc:sldMk cId="716830081" sldId="364"/>
        </pc:sldMkLst>
        <pc:spChg chg="add mod ord">
          <ac:chgData name="Lourenco Falley" userId="S::lfalley@paragong.com::a47c1c3e-71b2-44c6-aa48-0926e785c0a3" providerId="AD" clId="Web-{3B78913E-DAC9-C40C-2BDE-30800AB1B048}" dt="2026-07-13T09:17:55.941" v="7"/>
          <ac:spMkLst>
            <pc:docMk/>
            <pc:sldMk cId="716830081" sldId="364"/>
            <ac:spMk id="6" creationId="{8BEE47B4-4B32-93A1-E160-1143985559F7}"/>
          </ac:spMkLst>
        </pc:spChg>
        <pc:spChg chg="mod">
          <ac:chgData name="Lourenco Falley" userId="S::lfalley@paragong.com::a47c1c3e-71b2-44c6-aa48-0926e785c0a3" providerId="AD" clId="Web-{3B78913E-DAC9-C40C-2BDE-30800AB1B048}" dt="2026-07-13T09:19:13.413" v="14"/>
          <ac:spMkLst>
            <pc:docMk/>
            <pc:sldMk cId="716830081" sldId="364"/>
            <ac:spMk id="9" creationId="{76C2FE7E-4F75-F30E-C960-0ADD7C768A95}"/>
          </ac:spMkLst>
        </pc:spChg>
        <pc:spChg chg="mod">
          <ac:chgData name="Lourenco Falley" userId="S::lfalley@paragong.com::a47c1c3e-71b2-44c6-aa48-0926e785c0a3" providerId="AD" clId="Web-{3B78913E-DAC9-C40C-2BDE-30800AB1B048}" dt="2026-07-13T09:18:32.786" v="10"/>
          <ac:spMkLst>
            <pc:docMk/>
            <pc:sldMk cId="716830081" sldId="364"/>
            <ac:spMk id="13" creationId="{A847CBE1-9C80-A792-F0AC-DE8CB2D6EB1F}"/>
          </ac:spMkLst>
        </pc:spChg>
        <pc:spChg chg="mod">
          <ac:chgData name="Lourenco Falley" userId="S::lfalley@paragong.com::a47c1c3e-71b2-44c6-aa48-0926e785c0a3" providerId="AD" clId="Web-{3B78913E-DAC9-C40C-2BDE-30800AB1B048}" dt="2026-07-13T09:22:27.951" v="39"/>
          <ac:spMkLst>
            <pc:docMk/>
            <pc:sldMk cId="716830081" sldId="364"/>
            <ac:spMk id="15" creationId="{A2E3BAC1-BE2A-2425-1F83-6FAFE13B7E88}"/>
          </ac:spMkLst>
        </pc:spChg>
        <pc:spChg chg="mod">
          <ac:chgData name="Lourenco Falley" userId="S::lfalley@paragong.com::a47c1c3e-71b2-44c6-aa48-0926e785c0a3" providerId="AD" clId="Web-{3B78913E-DAC9-C40C-2BDE-30800AB1B048}" dt="2026-07-13T09:18:24.458" v="9"/>
          <ac:spMkLst>
            <pc:docMk/>
            <pc:sldMk cId="716830081" sldId="364"/>
            <ac:spMk id="16" creationId="{EF2820A6-2C67-A242-BF8A-63A4D08360D1}"/>
          </ac:spMkLst>
        </pc:spChg>
        <pc:spChg chg="mod">
          <ac:chgData name="Lourenco Falley" userId="S::lfalley@paragong.com::a47c1c3e-71b2-44c6-aa48-0926e785c0a3" providerId="AD" clId="Web-{3B78913E-DAC9-C40C-2BDE-30800AB1B048}" dt="2026-07-13T09:22:21.935" v="38"/>
          <ac:spMkLst>
            <pc:docMk/>
            <pc:sldMk cId="716830081" sldId="364"/>
            <ac:spMk id="18" creationId="{42391163-7B1D-7260-C239-5556DE22BE3F}"/>
          </ac:spMkLst>
        </pc:spChg>
        <pc:spChg chg="mod">
          <ac:chgData name="Lourenco Falley" userId="S::lfalley@paragong.com::a47c1c3e-71b2-44c6-aa48-0926e785c0a3" providerId="AD" clId="Web-{3B78913E-DAC9-C40C-2BDE-30800AB1B048}" dt="2026-07-13T09:21:55.996" v="37" actId="20577"/>
          <ac:spMkLst>
            <pc:docMk/>
            <pc:sldMk cId="716830081" sldId="364"/>
            <ac:spMk id="29" creationId="{0DC0A9B8-CD05-D01A-83D8-F2553FA5E2B2}"/>
          </ac:spMkLst>
        </pc:spChg>
        <pc:spChg chg="mod">
          <ac:chgData name="Lourenco Falley" userId="S::lfalley@paragong.com::a47c1c3e-71b2-44c6-aa48-0926e785c0a3" providerId="AD" clId="Web-{3B78913E-DAC9-C40C-2BDE-30800AB1B048}" dt="2026-07-13T09:18:04.520" v="8"/>
          <ac:spMkLst>
            <pc:docMk/>
            <pc:sldMk cId="716830081" sldId="364"/>
            <ac:spMk id="56" creationId="{18D2E6B5-3918-A993-892D-EA8780C09660}"/>
          </ac:spMkLst>
        </pc:spChg>
        <pc:spChg chg="mod">
          <ac:chgData name="Lourenco Falley" userId="S::lfalley@paragong.com::a47c1c3e-71b2-44c6-aa48-0926e785c0a3" providerId="AD" clId="Web-{3B78913E-DAC9-C40C-2BDE-30800AB1B048}" dt="2026-07-13T09:21:02.635" v="27" actId="20577"/>
          <ac:spMkLst>
            <pc:docMk/>
            <pc:sldMk cId="716830081" sldId="364"/>
            <ac:spMk id="62" creationId="{1ED04299-B100-0E6D-5963-EB5B723C65AC}"/>
          </ac:spMkLst>
        </pc:spChg>
        <pc:spChg chg="mod">
          <ac:chgData name="Lourenco Falley" userId="S::lfalley@paragong.com::a47c1c3e-71b2-44c6-aa48-0926e785c0a3" providerId="AD" clId="Web-{3B78913E-DAC9-C40C-2BDE-30800AB1B048}" dt="2026-07-13T09:21:14.589" v="28" actId="20577"/>
          <ac:spMkLst>
            <pc:docMk/>
            <pc:sldMk cId="716830081" sldId="364"/>
            <ac:spMk id="63" creationId="{1E4CCB37-632B-F5B6-074A-03B916F8CCAA}"/>
          </ac:spMkLst>
        </pc:spChg>
        <pc:spChg chg="mod">
          <ac:chgData name="Lourenco Falley" userId="S::lfalley@paragong.com::a47c1c3e-71b2-44c6-aa48-0926e785c0a3" providerId="AD" clId="Web-{3B78913E-DAC9-C40C-2BDE-30800AB1B048}" dt="2026-07-13T09:22:33.341" v="40"/>
          <ac:spMkLst>
            <pc:docMk/>
            <pc:sldMk cId="716830081" sldId="364"/>
            <ac:spMk id="66" creationId="{1A929857-4E03-8A34-129D-795AED4B6E6F}"/>
          </ac:spMkLst>
        </pc:spChg>
        <pc:spChg chg="mod">
          <ac:chgData name="Lourenco Falley" userId="S::lfalley@paragong.com::a47c1c3e-71b2-44c6-aa48-0926e785c0a3" providerId="AD" clId="Web-{3B78913E-DAC9-C40C-2BDE-30800AB1B048}" dt="2026-07-13T09:19:18.444" v="15"/>
          <ac:spMkLst>
            <pc:docMk/>
            <pc:sldMk cId="716830081" sldId="364"/>
            <ac:spMk id="85" creationId="{A5B4CD5F-7EC1-C97B-BB72-BAD7548EA307}"/>
          </ac:spMkLst>
        </pc:spChg>
        <pc:spChg chg="mod">
          <ac:chgData name="Lourenco Falley" userId="S::lfalley@paragong.com::a47c1c3e-71b2-44c6-aa48-0926e785c0a3" providerId="AD" clId="Web-{3B78913E-DAC9-C40C-2BDE-30800AB1B048}" dt="2026-07-13T09:18:35.333" v="11"/>
          <ac:spMkLst>
            <pc:docMk/>
            <pc:sldMk cId="716830081" sldId="364"/>
            <ac:spMk id="86" creationId="{4326A5C9-0254-EA99-752A-A6227A442025}"/>
          </ac:spMkLst>
        </pc:spChg>
        <pc:picChg chg="mod modCrop">
          <ac:chgData name="Lourenco Falley" userId="S::lfalley@paragong.com::a47c1c3e-71b2-44c6-aa48-0926e785c0a3" providerId="AD" clId="Web-{3B78913E-DAC9-C40C-2BDE-30800AB1B048}" dt="2026-07-13T09:21:37.339" v="30"/>
          <ac:picMkLst>
            <pc:docMk/>
            <pc:sldMk cId="716830081" sldId="364"/>
            <ac:picMk id="8" creationId="{20AD5B9D-388A-0C75-C8FD-A911204FF142}"/>
          </ac:picMkLst>
        </pc:picChg>
      </pc:sldChg>
      <pc:sldChg chg="modSp">
        <pc:chgData name="Lourenco Falley" userId="S::lfalley@paragong.com::a47c1c3e-71b2-44c6-aa48-0926e785c0a3" providerId="AD" clId="Web-{3B78913E-DAC9-C40C-2BDE-30800AB1B048}" dt="2026-07-13T09:28:23.619" v="86" actId="14100"/>
        <pc:sldMkLst>
          <pc:docMk/>
          <pc:sldMk cId="2720667592" sldId="365"/>
        </pc:sldMkLst>
        <pc:spChg chg="mod">
          <ac:chgData name="Lourenco Falley" userId="S::lfalley@paragong.com::a47c1c3e-71b2-44c6-aa48-0926e785c0a3" providerId="AD" clId="Web-{3B78913E-DAC9-C40C-2BDE-30800AB1B048}" dt="2026-07-13T09:27:10.460" v="75" actId="20577"/>
          <ac:spMkLst>
            <pc:docMk/>
            <pc:sldMk cId="2720667592" sldId="365"/>
            <ac:spMk id="6" creationId="{467E04D0-DCE7-FBF8-8781-96F623216E81}"/>
          </ac:spMkLst>
        </pc:spChg>
        <pc:spChg chg="mod">
          <ac:chgData name="Lourenco Falley" userId="S::lfalley@paragong.com::a47c1c3e-71b2-44c6-aa48-0926e785c0a3" providerId="AD" clId="Web-{3B78913E-DAC9-C40C-2BDE-30800AB1B048}" dt="2026-07-13T09:26:23.146" v="70" actId="1076"/>
          <ac:spMkLst>
            <pc:docMk/>
            <pc:sldMk cId="2720667592" sldId="365"/>
            <ac:spMk id="19" creationId="{020437D9-347E-A347-BE9A-2EE75EDC6AD6}"/>
          </ac:spMkLst>
        </pc:spChg>
        <pc:spChg chg="mod">
          <ac:chgData name="Lourenco Falley" userId="S::lfalley@paragong.com::a47c1c3e-71b2-44c6-aa48-0926e785c0a3" providerId="AD" clId="Web-{3B78913E-DAC9-C40C-2BDE-30800AB1B048}" dt="2026-07-13T09:26:32.068" v="71" actId="20577"/>
          <ac:spMkLst>
            <pc:docMk/>
            <pc:sldMk cId="2720667592" sldId="365"/>
            <ac:spMk id="23" creationId="{E3F74410-9F4F-75CB-2DAB-218C308320BD}"/>
          </ac:spMkLst>
        </pc:spChg>
        <pc:spChg chg="mod">
          <ac:chgData name="Lourenco Falley" userId="S::lfalley@paragong.com::a47c1c3e-71b2-44c6-aa48-0926e785c0a3" providerId="AD" clId="Web-{3B78913E-DAC9-C40C-2BDE-30800AB1B048}" dt="2026-07-13T09:26:14.193" v="68" actId="20577"/>
          <ac:spMkLst>
            <pc:docMk/>
            <pc:sldMk cId="2720667592" sldId="365"/>
            <ac:spMk id="24" creationId="{FF4585A0-E97D-68D7-375E-9197975DAA50}"/>
          </ac:spMkLst>
        </pc:spChg>
        <pc:spChg chg="mod">
          <ac:chgData name="Lourenco Falley" userId="S::lfalley@paragong.com::a47c1c3e-71b2-44c6-aa48-0926e785c0a3" providerId="AD" clId="Web-{3B78913E-DAC9-C40C-2BDE-30800AB1B048}" dt="2026-07-13T09:26:47.147" v="73"/>
          <ac:spMkLst>
            <pc:docMk/>
            <pc:sldMk cId="2720667592" sldId="365"/>
            <ac:spMk id="32" creationId="{D199B651-693B-0833-AD32-558A72E11762}"/>
          </ac:spMkLst>
        </pc:spChg>
        <pc:cxnChg chg="mod">
          <ac:chgData name="Lourenco Falley" userId="S::lfalley@paragong.com::a47c1c3e-71b2-44c6-aa48-0926e785c0a3" providerId="AD" clId="Web-{3B78913E-DAC9-C40C-2BDE-30800AB1B048}" dt="2026-07-13T09:27:01.553" v="74"/>
          <ac:cxnSpMkLst>
            <pc:docMk/>
            <pc:sldMk cId="2720667592" sldId="365"/>
            <ac:cxnSpMk id="22" creationId="{600B2FB1-6DA8-A9D6-A71E-C19DD786865D}"/>
          </ac:cxnSpMkLst>
        </pc:cxnChg>
      </pc:sldChg>
      <pc:sldChg chg="addSp delSp modSp">
        <pc:chgData name="Lourenco Falley" userId="S::lfalley@paragong.com::a47c1c3e-71b2-44c6-aa48-0926e785c0a3" providerId="AD" clId="Web-{3B78913E-DAC9-C40C-2BDE-30800AB1B048}" dt="2026-07-13T09:36:30.760" v="160" actId="20577"/>
        <pc:sldMkLst>
          <pc:docMk/>
          <pc:sldMk cId="3579472227" sldId="366"/>
        </pc:sldMkLst>
        <pc:spChg chg="add mod ord">
          <ac:chgData name="Lourenco Falley" userId="S::lfalley@paragong.com::a47c1c3e-71b2-44c6-aa48-0926e785c0a3" providerId="AD" clId="Web-{3B78913E-DAC9-C40C-2BDE-30800AB1B048}" dt="2026-07-13T09:34:10.443" v="134"/>
          <ac:spMkLst>
            <pc:docMk/>
            <pc:sldMk cId="3579472227" sldId="366"/>
            <ac:spMk id="5" creationId="{2490AE28-8C72-8FF1-5DF5-90146B314DD7}"/>
          </ac:spMkLst>
        </pc:spChg>
        <pc:spChg chg="mod">
          <ac:chgData name="Lourenco Falley" userId="S::lfalley@paragong.com::a47c1c3e-71b2-44c6-aa48-0926e785c0a3" providerId="AD" clId="Web-{3B78913E-DAC9-C40C-2BDE-30800AB1B048}" dt="2026-07-13T09:35:18.789" v="149"/>
          <ac:spMkLst>
            <pc:docMk/>
            <pc:sldMk cId="3579472227" sldId="366"/>
            <ac:spMk id="6" creationId="{0A839113-43FF-DB22-B39D-98D307F8BDAB}"/>
          </ac:spMkLst>
        </pc:spChg>
        <pc:spChg chg="mod">
          <ac:chgData name="Lourenco Falley" userId="S::lfalley@paragong.com::a47c1c3e-71b2-44c6-aa48-0926e785c0a3" providerId="AD" clId="Web-{3B78913E-DAC9-C40C-2BDE-30800AB1B048}" dt="2026-07-13T09:34:27.787" v="136"/>
          <ac:spMkLst>
            <pc:docMk/>
            <pc:sldMk cId="3579472227" sldId="366"/>
            <ac:spMk id="9" creationId="{C9F6218D-E0A1-156F-C7B2-0B1CB417E424}"/>
          </ac:spMkLst>
        </pc:spChg>
        <pc:spChg chg="mod">
          <ac:chgData name="Lourenco Falley" userId="S::lfalley@paragong.com::a47c1c3e-71b2-44c6-aa48-0926e785c0a3" providerId="AD" clId="Web-{3B78913E-DAC9-C40C-2BDE-30800AB1B048}" dt="2026-07-13T09:35:03.351" v="145"/>
          <ac:spMkLst>
            <pc:docMk/>
            <pc:sldMk cId="3579472227" sldId="366"/>
            <ac:spMk id="13" creationId="{2A05D56E-4517-3BBF-2B7F-8CF1BB4FEF55}"/>
          </ac:spMkLst>
        </pc:spChg>
        <pc:spChg chg="mod">
          <ac:chgData name="Lourenco Falley" userId="S::lfalley@paragong.com::a47c1c3e-71b2-44c6-aa48-0926e785c0a3" providerId="AD" clId="Web-{3B78913E-DAC9-C40C-2BDE-30800AB1B048}" dt="2026-07-13T09:36:05.181" v="152"/>
          <ac:spMkLst>
            <pc:docMk/>
            <pc:sldMk cId="3579472227" sldId="366"/>
            <ac:spMk id="14" creationId="{764398CA-3F18-5D51-7BE7-EB5BF1B8A701}"/>
          </ac:spMkLst>
        </pc:spChg>
        <pc:spChg chg="mod">
          <ac:chgData name="Lourenco Falley" userId="S::lfalley@paragong.com::a47c1c3e-71b2-44c6-aa48-0926e785c0a3" providerId="AD" clId="Web-{3B78913E-DAC9-C40C-2BDE-30800AB1B048}" dt="2026-07-13T09:35:16.789" v="148"/>
          <ac:spMkLst>
            <pc:docMk/>
            <pc:sldMk cId="3579472227" sldId="366"/>
            <ac:spMk id="15" creationId="{D09C3B72-8FFB-07CF-E71A-C079359D7FCC}"/>
          </ac:spMkLst>
        </pc:spChg>
        <pc:spChg chg="mod">
          <ac:chgData name="Lourenco Falley" userId="S::lfalley@paragong.com::a47c1c3e-71b2-44c6-aa48-0926e785c0a3" providerId="AD" clId="Web-{3B78913E-DAC9-C40C-2BDE-30800AB1B048}" dt="2026-07-13T09:35:03.382" v="146"/>
          <ac:spMkLst>
            <pc:docMk/>
            <pc:sldMk cId="3579472227" sldId="366"/>
            <ac:spMk id="16" creationId="{326C300A-1BF3-C722-85A4-7CC62436E3FD}"/>
          </ac:spMkLst>
        </pc:spChg>
        <pc:spChg chg="mod">
          <ac:chgData name="Lourenco Falley" userId="S::lfalley@paragong.com::a47c1c3e-71b2-44c6-aa48-0926e785c0a3" providerId="AD" clId="Web-{3B78913E-DAC9-C40C-2BDE-30800AB1B048}" dt="2026-07-13T09:35:11.851" v="147"/>
          <ac:spMkLst>
            <pc:docMk/>
            <pc:sldMk cId="3579472227" sldId="366"/>
            <ac:spMk id="18" creationId="{910C423E-C3C0-F5A7-E451-B63BFA2E6EA1}"/>
          </ac:spMkLst>
        </pc:spChg>
        <pc:spChg chg="mod">
          <ac:chgData name="Lourenco Falley" userId="S::lfalley@paragong.com::a47c1c3e-71b2-44c6-aa48-0926e785c0a3" providerId="AD" clId="Web-{3B78913E-DAC9-C40C-2BDE-30800AB1B048}" dt="2026-07-13T09:36:30.760" v="160" actId="20577"/>
          <ac:spMkLst>
            <pc:docMk/>
            <pc:sldMk cId="3579472227" sldId="366"/>
            <ac:spMk id="19" creationId="{735AEB8C-F965-FD29-F2B7-7968977EF3D0}"/>
          </ac:spMkLst>
        </pc:spChg>
        <pc:spChg chg="mod">
          <ac:chgData name="Lourenco Falley" userId="S::lfalley@paragong.com::a47c1c3e-71b2-44c6-aa48-0926e785c0a3" providerId="AD" clId="Web-{3B78913E-DAC9-C40C-2BDE-30800AB1B048}" dt="2026-07-13T09:35:45.243" v="151"/>
          <ac:spMkLst>
            <pc:docMk/>
            <pc:sldMk cId="3579472227" sldId="366"/>
            <ac:spMk id="20" creationId="{1B16E667-93C4-CA62-DC59-8DF87A4A736D}"/>
          </ac:spMkLst>
        </pc:spChg>
        <pc:spChg chg="mod">
          <ac:chgData name="Lourenco Falley" userId="S::lfalley@paragong.com::a47c1c3e-71b2-44c6-aa48-0926e785c0a3" providerId="AD" clId="Web-{3B78913E-DAC9-C40C-2BDE-30800AB1B048}" dt="2026-07-13T09:35:29.086" v="150"/>
          <ac:spMkLst>
            <pc:docMk/>
            <pc:sldMk cId="3579472227" sldId="366"/>
            <ac:spMk id="23" creationId="{1DE4A495-0F18-DF5E-4D19-775A9885DC46}"/>
          </ac:spMkLst>
        </pc:spChg>
        <pc:spChg chg="mod">
          <ac:chgData name="Lourenco Falley" userId="S::lfalley@paragong.com::a47c1c3e-71b2-44c6-aa48-0926e785c0a3" providerId="AD" clId="Web-{3B78913E-DAC9-C40C-2BDE-30800AB1B048}" dt="2026-07-13T09:34:14.553" v="135"/>
          <ac:spMkLst>
            <pc:docMk/>
            <pc:sldMk cId="3579472227" sldId="366"/>
            <ac:spMk id="56" creationId="{0B35B1F0-81EE-B305-3117-B804A06D17BB}"/>
          </ac:spMkLst>
        </pc:spChg>
        <pc:spChg chg="mod">
          <ac:chgData name="Lourenco Falley" userId="S::lfalley@paragong.com::a47c1c3e-71b2-44c6-aa48-0926e785c0a3" providerId="AD" clId="Web-{3B78913E-DAC9-C40C-2BDE-30800AB1B048}" dt="2026-07-13T09:34:45.382" v="138" actId="20577"/>
          <ac:spMkLst>
            <pc:docMk/>
            <pc:sldMk cId="3579472227" sldId="366"/>
            <ac:spMk id="62" creationId="{C9C26A98-A96D-6CFA-607D-6593F1404BE9}"/>
          </ac:spMkLst>
        </pc:spChg>
        <pc:spChg chg="mod">
          <ac:chgData name="Lourenco Falley" userId="S::lfalley@paragong.com::a47c1c3e-71b2-44c6-aa48-0926e785c0a3" providerId="AD" clId="Web-{3B78913E-DAC9-C40C-2BDE-30800AB1B048}" dt="2026-07-13T09:34:57.195" v="144" actId="20577"/>
          <ac:spMkLst>
            <pc:docMk/>
            <pc:sldMk cId="3579472227" sldId="366"/>
            <ac:spMk id="63" creationId="{0C39DA73-C9D7-2084-5A55-7D1F34E7F5BF}"/>
          </ac:spMkLst>
        </pc:spChg>
        <pc:spChg chg="mod">
          <ac:chgData name="Lourenco Falley" userId="S::lfalley@paragong.com::a47c1c3e-71b2-44c6-aa48-0926e785c0a3" providerId="AD" clId="Web-{3B78913E-DAC9-C40C-2BDE-30800AB1B048}" dt="2026-07-13T09:34:31.569" v="137"/>
          <ac:spMkLst>
            <pc:docMk/>
            <pc:sldMk cId="3579472227" sldId="366"/>
            <ac:spMk id="85" creationId="{F88B0660-3B58-C795-D5DA-E018F1B9F4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ECE82C-2EC3-4CF2-BC38-250118237872}" type="datetimeFigureOut">
              <a:t>7/20/2026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38F8C-D338-473E-92D2-6D0C6C1237F4}" type="slidenum">
              <a:t>‹#›</a:t>
            </a:fld>
            <a:endParaRPr lang="en-GB"/>
          </a:p>
        </p:txBody>
      </p:sp>
    </p:spTree>
    <p:extLst>
      <p:ext uri="{BB962C8B-B14F-4D97-AF65-F5344CB8AC3E}">
        <p14:creationId xmlns:p14="http://schemas.microsoft.com/office/powerpoint/2010/main" val="2147153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AB1741E-BC81-41A7-86ED-41EAA856E015}" type="slidenum">
              <a:rPr lang="en-US" smtClean="0"/>
              <a:t>1</a:t>
            </a:fld>
            <a:endParaRPr lang="en-US"/>
          </a:p>
        </p:txBody>
      </p:sp>
    </p:spTree>
    <p:extLst>
      <p:ext uri="{BB962C8B-B14F-4D97-AF65-F5344CB8AC3E}">
        <p14:creationId xmlns:p14="http://schemas.microsoft.com/office/powerpoint/2010/main" val="1606321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AB1741E-BC81-41A7-86ED-41EAA856E015}" type="slidenum">
              <a:rPr lang="en-US" smtClean="0"/>
              <a:t>5</a:t>
            </a:fld>
            <a:endParaRPr lang="en-US"/>
          </a:p>
        </p:txBody>
      </p:sp>
    </p:spTree>
    <p:extLst>
      <p:ext uri="{BB962C8B-B14F-4D97-AF65-F5344CB8AC3E}">
        <p14:creationId xmlns:p14="http://schemas.microsoft.com/office/powerpoint/2010/main" val="3254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E8281-373F-452A-AB0E-BC95CBFAE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7343A-686B-5E31-1D43-AEE2B760F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59178-16CA-BD5F-F83E-39BCB3B341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C7201B-2913-4294-F9F4-8E9048E12394}"/>
              </a:ext>
            </a:extLst>
          </p:cNvPr>
          <p:cNvSpPr>
            <a:spLocks noGrp="1"/>
          </p:cNvSpPr>
          <p:nvPr>
            <p:ph type="sldNum" sz="quarter" idx="5"/>
          </p:nvPr>
        </p:nvSpPr>
        <p:spPr/>
        <p:txBody>
          <a:bodyPr/>
          <a:lstStyle/>
          <a:p>
            <a:fld id="{EAB1741E-BC81-41A7-86ED-41EAA856E015}" type="slidenum">
              <a:rPr lang="en-US" smtClean="0"/>
              <a:t>8</a:t>
            </a:fld>
            <a:endParaRPr lang="en-US"/>
          </a:p>
        </p:txBody>
      </p:sp>
    </p:spTree>
    <p:extLst>
      <p:ext uri="{BB962C8B-B14F-4D97-AF65-F5344CB8AC3E}">
        <p14:creationId xmlns:p14="http://schemas.microsoft.com/office/powerpoint/2010/main" val="3766263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20/07/2026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20/07/2026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20/07/2026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20/07/2026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20/07/2026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20/07/2026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0DC6423-52C8-6C58-34E4-69FF80FCD753}"/>
              </a:ext>
            </a:extLst>
          </p:cNvPr>
          <p:cNvSpPr>
            <a:spLocks noGrp="1"/>
          </p:cNvSpPr>
          <p:nvPr>
            <p:ph type="pic" sz="quarter" idx="10"/>
          </p:nvPr>
        </p:nvSpPr>
        <p:spPr>
          <a:xfrm>
            <a:off x="0" y="0"/>
            <a:ext cx="12192000" cy="6858000"/>
          </a:xfrm>
          <a:prstGeom prst="rect">
            <a:avLst/>
          </a:prstGeom>
        </p:spPr>
        <p:txBody>
          <a:bodyPr/>
          <a:lstStyle/>
          <a:p>
            <a:endParaRPr lang="LID4096"/>
          </a:p>
        </p:txBody>
      </p:sp>
      <p:sp>
        <p:nvSpPr>
          <p:cNvPr id="4" name="Text Placeholder 3">
            <a:extLst>
              <a:ext uri="{FF2B5EF4-FFF2-40B4-BE49-F238E27FC236}">
                <a16:creationId xmlns:a16="http://schemas.microsoft.com/office/drawing/2014/main" id="{4E899590-4D7F-D5AD-88D2-04B612B85194}"/>
              </a:ext>
            </a:extLst>
          </p:cNvPr>
          <p:cNvSpPr>
            <a:spLocks noGrp="1"/>
          </p:cNvSpPr>
          <p:nvPr>
            <p:ph type="body" sz="quarter" idx="11" hasCustomPrompt="1"/>
          </p:nvPr>
        </p:nvSpPr>
        <p:spPr>
          <a:xfrm>
            <a:off x="495300" y="490924"/>
            <a:ext cx="6419850" cy="552450"/>
          </a:xfrm>
          <a:prstGeom prst="rect">
            <a:avLst/>
          </a:prstGeom>
        </p:spPr>
        <p:txBody>
          <a:bodyPr/>
          <a:lstStyle>
            <a:lvl1pPr marL="0" indent="0">
              <a:buNone/>
              <a:defRPr sz="3600">
                <a:latin typeface="+mj-lt"/>
              </a:defRPr>
            </a:lvl1pPr>
          </a:lstStyle>
          <a:p>
            <a:pPr lvl="0"/>
            <a:r>
              <a:rPr lang="en-US"/>
              <a:t>ENTER TEXT HERE</a:t>
            </a:r>
          </a:p>
        </p:txBody>
      </p:sp>
    </p:spTree>
    <p:extLst>
      <p:ext uri="{BB962C8B-B14F-4D97-AF65-F5344CB8AC3E}">
        <p14:creationId xmlns:p14="http://schemas.microsoft.com/office/powerpoint/2010/main" val="26397332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6B3909C-9321-9730-4B21-F03DC4C78611}"/>
              </a:ext>
            </a:extLst>
          </p:cNvPr>
          <p:cNvSpPr>
            <a:spLocks noGrp="1"/>
          </p:cNvSpPr>
          <p:nvPr>
            <p:ph type="pic" sz="quarter" idx="10"/>
          </p:nvPr>
        </p:nvSpPr>
        <p:spPr>
          <a:xfrm>
            <a:off x="7341675" y="-9702"/>
            <a:ext cx="4545275" cy="6442766"/>
          </a:xfrm>
          <a:custGeom>
            <a:avLst/>
            <a:gdLst>
              <a:gd name="connsiteX0" fmla="*/ 0 w 4545275"/>
              <a:gd name="connsiteY0" fmla="*/ 0 h 6442766"/>
              <a:gd name="connsiteX1" fmla="*/ 4545275 w 4545275"/>
              <a:gd name="connsiteY1" fmla="*/ 0 h 6442766"/>
              <a:gd name="connsiteX2" fmla="*/ 4545275 w 4545275"/>
              <a:gd name="connsiteY2" fmla="*/ 6311680 h 6442766"/>
              <a:gd name="connsiteX3" fmla="*/ 4414189 w 4545275"/>
              <a:gd name="connsiteY3" fmla="*/ 6442766 h 6442766"/>
              <a:gd name="connsiteX4" fmla="*/ 131086 w 4545275"/>
              <a:gd name="connsiteY4" fmla="*/ 6442766 h 6442766"/>
              <a:gd name="connsiteX5" fmla="*/ 0 w 4545275"/>
              <a:gd name="connsiteY5" fmla="*/ 6311680 h 644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5275" h="6442766">
                <a:moveTo>
                  <a:pt x="0" y="0"/>
                </a:moveTo>
                <a:lnTo>
                  <a:pt x="4545275" y="0"/>
                </a:lnTo>
                <a:lnTo>
                  <a:pt x="4545275" y="6311680"/>
                </a:lnTo>
                <a:cubicBezTo>
                  <a:pt x="4545275" y="6384077"/>
                  <a:pt x="4486586" y="6442766"/>
                  <a:pt x="4414189" y="6442766"/>
                </a:cubicBezTo>
                <a:lnTo>
                  <a:pt x="131086" y="6442766"/>
                </a:lnTo>
                <a:cubicBezTo>
                  <a:pt x="58689" y="6442766"/>
                  <a:pt x="0" y="6384077"/>
                  <a:pt x="0" y="6311680"/>
                </a:cubicBezTo>
                <a:close/>
              </a:path>
            </a:pathLst>
          </a:custGeom>
        </p:spPr>
        <p:txBody>
          <a:bodyPr wrap="square">
            <a:noAutofit/>
          </a:bodyPr>
          <a:lstStyle/>
          <a:p>
            <a:endParaRPr lang="en-US"/>
          </a:p>
        </p:txBody>
      </p:sp>
      <p:sp>
        <p:nvSpPr>
          <p:cNvPr id="2" name="Text Placeholder 3">
            <a:extLst>
              <a:ext uri="{FF2B5EF4-FFF2-40B4-BE49-F238E27FC236}">
                <a16:creationId xmlns:a16="http://schemas.microsoft.com/office/drawing/2014/main" id="{5C991FF7-F377-0493-F9C9-D1DDF34DDB85}"/>
              </a:ext>
            </a:extLst>
          </p:cNvPr>
          <p:cNvSpPr>
            <a:spLocks noGrp="1"/>
          </p:cNvSpPr>
          <p:nvPr>
            <p:ph type="body" sz="quarter" idx="11" hasCustomPrompt="1"/>
          </p:nvPr>
        </p:nvSpPr>
        <p:spPr>
          <a:xfrm>
            <a:off x="495300" y="490924"/>
            <a:ext cx="6419850" cy="552450"/>
          </a:xfrm>
          <a:prstGeom prst="rect">
            <a:avLst/>
          </a:prstGeom>
        </p:spPr>
        <p:txBody>
          <a:bodyPr/>
          <a:lstStyle>
            <a:lvl1pPr marL="0" indent="0">
              <a:buNone/>
              <a:defRPr sz="3600">
                <a:latin typeface="+mj-lt"/>
              </a:defRPr>
            </a:lvl1pPr>
          </a:lstStyle>
          <a:p>
            <a:pPr lvl="0"/>
            <a:r>
              <a:rPr lang="en-US"/>
              <a:t>ENTER TEXT HERE</a:t>
            </a:r>
          </a:p>
        </p:txBody>
      </p:sp>
    </p:spTree>
    <p:extLst>
      <p:ext uri="{BB962C8B-B14F-4D97-AF65-F5344CB8AC3E}">
        <p14:creationId xmlns:p14="http://schemas.microsoft.com/office/powerpoint/2010/main" val="15545910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99485DC-E66D-16F9-B165-5745423AC760}"/>
              </a:ext>
            </a:extLst>
          </p:cNvPr>
          <p:cNvSpPr>
            <a:spLocks noGrp="1"/>
          </p:cNvSpPr>
          <p:nvPr>
            <p:ph type="body" sz="quarter" idx="10" hasCustomPrompt="1"/>
          </p:nvPr>
        </p:nvSpPr>
        <p:spPr>
          <a:xfrm>
            <a:off x="495300" y="490924"/>
            <a:ext cx="6419850" cy="552450"/>
          </a:xfrm>
          <a:prstGeom prst="rect">
            <a:avLst/>
          </a:prstGeom>
        </p:spPr>
        <p:txBody>
          <a:bodyPr/>
          <a:lstStyle>
            <a:lvl1pPr marL="0" indent="0">
              <a:buNone/>
              <a:defRPr sz="3600">
                <a:latin typeface="+mj-lt"/>
              </a:defRPr>
            </a:lvl1pPr>
          </a:lstStyle>
          <a:p>
            <a:pPr lvl="0"/>
            <a:r>
              <a:rPr lang="en-US"/>
              <a:t>ENTER TEXT HERE</a:t>
            </a:r>
          </a:p>
        </p:txBody>
      </p:sp>
    </p:spTree>
    <p:extLst>
      <p:ext uri="{BB962C8B-B14F-4D97-AF65-F5344CB8AC3E}">
        <p14:creationId xmlns:p14="http://schemas.microsoft.com/office/powerpoint/2010/main" val="2117644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BD1D35B-4A15-C4E6-66D2-FB23864D3DE3}"/>
              </a:ext>
            </a:extLst>
          </p:cNvPr>
          <p:cNvSpPr>
            <a:spLocks noGrp="1"/>
          </p:cNvSpPr>
          <p:nvPr>
            <p:ph type="pic" sz="quarter" idx="10"/>
          </p:nvPr>
        </p:nvSpPr>
        <p:spPr>
          <a:xfrm>
            <a:off x="4255522" y="1190172"/>
            <a:ext cx="3624490" cy="5667827"/>
          </a:xfrm>
          <a:custGeom>
            <a:avLst/>
            <a:gdLst>
              <a:gd name="connsiteX0" fmla="*/ 73686 w 3624490"/>
              <a:gd name="connsiteY0" fmla="*/ 0 h 5667827"/>
              <a:gd name="connsiteX1" fmla="*/ 3550804 w 3624490"/>
              <a:gd name="connsiteY1" fmla="*/ 0 h 5667827"/>
              <a:gd name="connsiteX2" fmla="*/ 3624490 w 3624490"/>
              <a:gd name="connsiteY2" fmla="*/ 101506 h 5667827"/>
              <a:gd name="connsiteX3" fmla="*/ 3624490 w 3624490"/>
              <a:gd name="connsiteY3" fmla="*/ 5667827 h 5667827"/>
              <a:gd name="connsiteX4" fmla="*/ 0 w 3624490"/>
              <a:gd name="connsiteY4" fmla="*/ 5667827 h 5667827"/>
              <a:gd name="connsiteX5" fmla="*/ 0 w 3624490"/>
              <a:gd name="connsiteY5" fmla="*/ 101506 h 5667827"/>
              <a:gd name="connsiteX6" fmla="*/ 73686 w 3624490"/>
              <a:gd name="connsiteY6" fmla="*/ 0 h 566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4490" h="5667827">
                <a:moveTo>
                  <a:pt x="73686" y="0"/>
                </a:moveTo>
                <a:lnTo>
                  <a:pt x="3550804" y="0"/>
                </a:lnTo>
                <a:cubicBezTo>
                  <a:pt x="3591500" y="0"/>
                  <a:pt x="3624490" y="45446"/>
                  <a:pt x="3624490" y="101506"/>
                </a:cubicBezTo>
                <a:lnTo>
                  <a:pt x="3624490" y="5667827"/>
                </a:lnTo>
                <a:lnTo>
                  <a:pt x="0" y="5667827"/>
                </a:lnTo>
                <a:lnTo>
                  <a:pt x="0" y="101506"/>
                </a:lnTo>
                <a:cubicBezTo>
                  <a:pt x="0" y="45446"/>
                  <a:pt x="32990" y="0"/>
                  <a:pt x="73686" y="0"/>
                </a:cubicBezTo>
                <a:close/>
              </a:path>
            </a:pathLst>
          </a:custGeom>
        </p:spPr>
        <p:txBody>
          <a:bodyPr wrap="square">
            <a:noAutofit/>
          </a:bodyPr>
          <a:lstStyle/>
          <a:p>
            <a:endParaRPr lang="LID4096"/>
          </a:p>
        </p:txBody>
      </p:sp>
      <p:sp>
        <p:nvSpPr>
          <p:cNvPr id="2" name="Text Placeholder 3">
            <a:extLst>
              <a:ext uri="{FF2B5EF4-FFF2-40B4-BE49-F238E27FC236}">
                <a16:creationId xmlns:a16="http://schemas.microsoft.com/office/drawing/2014/main" id="{F6286045-DB26-928E-6CD6-8CD596CF414F}"/>
              </a:ext>
            </a:extLst>
          </p:cNvPr>
          <p:cNvSpPr>
            <a:spLocks noGrp="1"/>
          </p:cNvSpPr>
          <p:nvPr>
            <p:ph type="body" sz="quarter" idx="11" hasCustomPrompt="1"/>
          </p:nvPr>
        </p:nvSpPr>
        <p:spPr>
          <a:xfrm>
            <a:off x="495300" y="490924"/>
            <a:ext cx="6419850" cy="552450"/>
          </a:xfrm>
          <a:prstGeom prst="rect">
            <a:avLst/>
          </a:prstGeom>
        </p:spPr>
        <p:txBody>
          <a:bodyPr/>
          <a:lstStyle>
            <a:lvl1pPr marL="0" indent="0">
              <a:buNone/>
              <a:defRPr sz="3600">
                <a:latin typeface="+mj-lt"/>
              </a:defRPr>
            </a:lvl1pPr>
          </a:lstStyle>
          <a:p>
            <a:pPr lvl="0"/>
            <a:r>
              <a:rPr lang="en-US"/>
              <a:t>ENTER TEXT HERE</a:t>
            </a:r>
          </a:p>
        </p:txBody>
      </p:sp>
    </p:spTree>
    <p:extLst>
      <p:ext uri="{BB962C8B-B14F-4D97-AF65-F5344CB8AC3E}">
        <p14:creationId xmlns:p14="http://schemas.microsoft.com/office/powerpoint/2010/main" val="30936373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29C62AE-DC08-7493-834B-285A8D1B8F0B}"/>
              </a:ext>
            </a:extLst>
          </p:cNvPr>
          <p:cNvSpPr>
            <a:spLocks noGrp="1"/>
          </p:cNvSpPr>
          <p:nvPr>
            <p:ph type="pic" sz="quarter" idx="10"/>
          </p:nvPr>
        </p:nvSpPr>
        <p:spPr>
          <a:xfrm>
            <a:off x="8068450" y="1304925"/>
            <a:ext cx="3501249" cy="5016501"/>
          </a:xfrm>
          <a:custGeom>
            <a:avLst/>
            <a:gdLst>
              <a:gd name="connsiteX0" fmla="*/ 231538 w 3501249"/>
              <a:gd name="connsiteY0" fmla="*/ 0 h 5016501"/>
              <a:gd name="connsiteX1" fmla="*/ 3269711 w 3501249"/>
              <a:gd name="connsiteY1" fmla="*/ 0 h 5016501"/>
              <a:gd name="connsiteX2" fmla="*/ 3501249 w 3501249"/>
              <a:gd name="connsiteY2" fmla="*/ 231538 h 5016501"/>
              <a:gd name="connsiteX3" fmla="*/ 3501249 w 3501249"/>
              <a:gd name="connsiteY3" fmla="*/ 4784963 h 5016501"/>
              <a:gd name="connsiteX4" fmla="*/ 3269711 w 3501249"/>
              <a:gd name="connsiteY4" fmla="*/ 5016501 h 5016501"/>
              <a:gd name="connsiteX5" fmla="*/ 231538 w 3501249"/>
              <a:gd name="connsiteY5" fmla="*/ 5016501 h 5016501"/>
              <a:gd name="connsiteX6" fmla="*/ 0 w 3501249"/>
              <a:gd name="connsiteY6" fmla="*/ 4784963 h 5016501"/>
              <a:gd name="connsiteX7" fmla="*/ 0 w 3501249"/>
              <a:gd name="connsiteY7" fmla="*/ 231538 h 5016501"/>
              <a:gd name="connsiteX8" fmla="*/ 231538 w 3501249"/>
              <a:gd name="connsiteY8" fmla="*/ 0 h 501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1249" h="5016501">
                <a:moveTo>
                  <a:pt x="231538" y="0"/>
                </a:moveTo>
                <a:lnTo>
                  <a:pt x="3269711" y="0"/>
                </a:lnTo>
                <a:cubicBezTo>
                  <a:pt x="3397586" y="0"/>
                  <a:pt x="3501249" y="103663"/>
                  <a:pt x="3501249" y="231538"/>
                </a:cubicBezTo>
                <a:lnTo>
                  <a:pt x="3501249" y="4784963"/>
                </a:lnTo>
                <a:cubicBezTo>
                  <a:pt x="3501249" y="4912838"/>
                  <a:pt x="3397586" y="5016501"/>
                  <a:pt x="3269711" y="5016501"/>
                </a:cubicBezTo>
                <a:lnTo>
                  <a:pt x="231538" y="5016501"/>
                </a:lnTo>
                <a:cubicBezTo>
                  <a:pt x="103663" y="5016501"/>
                  <a:pt x="0" y="4912838"/>
                  <a:pt x="0" y="4784963"/>
                </a:cubicBezTo>
                <a:lnTo>
                  <a:pt x="0" y="231538"/>
                </a:lnTo>
                <a:cubicBezTo>
                  <a:pt x="0" y="103663"/>
                  <a:pt x="103663" y="0"/>
                  <a:pt x="231538" y="0"/>
                </a:cubicBezTo>
                <a:close/>
              </a:path>
            </a:pathLst>
          </a:custGeom>
        </p:spPr>
        <p:txBody>
          <a:bodyPr wrap="square">
            <a:noAutofit/>
          </a:bodyPr>
          <a:lstStyle/>
          <a:p>
            <a:endParaRPr lang="LID4096"/>
          </a:p>
        </p:txBody>
      </p:sp>
      <p:sp>
        <p:nvSpPr>
          <p:cNvPr id="2" name="Text Placeholder 3">
            <a:extLst>
              <a:ext uri="{FF2B5EF4-FFF2-40B4-BE49-F238E27FC236}">
                <a16:creationId xmlns:a16="http://schemas.microsoft.com/office/drawing/2014/main" id="{9A34F7DD-3F5D-BA4E-960F-4FDDD4B20706}"/>
              </a:ext>
            </a:extLst>
          </p:cNvPr>
          <p:cNvSpPr>
            <a:spLocks noGrp="1"/>
          </p:cNvSpPr>
          <p:nvPr>
            <p:ph type="body" sz="quarter" idx="11" hasCustomPrompt="1"/>
          </p:nvPr>
        </p:nvSpPr>
        <p:spPr>
          <a:xfrm>
            <a:off x="495300" y="490924"/>
            <a:ext cx="6419850" cy="552450"/>
          </a:xfrm>
          <a:prstGeom prst="rect">
            <a:avLst/>
          </a:prstGeom>
        </p:spPr>
        <p:txBody>
          <a:bodyPr/>
          <a:lstStyle>
            <a:lvl1pPr marL="0" indent="0">
              <a:buNone/>
              <a:defRPr sz="3600">
                <a:latin typeface="+mj-lt"/>
              </a:defRPr>
            </a:lvl1pPr>
          </a:lstStyle>
          <a:p>
            <a:pPr lvl="0"/>
            <a:r>
              <a:rPr lang="en-US"/>
              <a:t>ENTER TEXT HERE</a:t>
            </a:r>
          </a:p>
        </p:txBody>
      </p:sp>
    </p:spTree>
    <p:extLst>
      <p:ext uri="{BB962C8B-B14F-4D97-AF65-F5344CB8AC3E}">
        <p14:creationId xmlns:p14="http://schemas.microsoft.com/office/powerpoint/2010/main" val="33860543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E818B8-A10E-B1ED-F992-EC1282D5660B}"/>
              </a:ext>
            </a:extLst>
          </p:cNvPr>
          <p:cNvSpPr>
            <a:spLocks noGrp="1"/>
          </p:cNvSpPr>
          <p:nvPr>
            <p:ph type="pic" sz="quarter" idx="10"/>
          </p:nvPr>
        </p:nvSpPr>
        <p:spPr>
          <a:xfrm>
            <a:off x="6365877" y="1273778"/>
            <a:ext cx="5308601" cy="5584223"/>
          </a:xfrm>
          <a:custGeom>
            <a:avLst/>
            <a:gdLst>
              <a:gd name="connsiteX0" fmla="*/ 97413 w 5308601"/>
              <a:gd name="connsiteY0" fmla="*/ 0 h 5584223"/>
              <a:gd name="connsiteX1" fmla="*/ 5211188 w 5308601"/>
              <a:gd name="connsiteY1" fmla="*/ 0 h 5584223"/>
              <a:gd name="connsiteX2" fmla="*/ 5308601 w 5308601"/>
              <a:gd name="connsiteY2" fmla="*/ 97413 h 5584223"/>
              <a:gd name="connsiteX3" fmla="*/ 5308601 w 5308601"/>
              <a:gd name="connsiteY3" fmla="*/ 5584223 h 5584223"/>
              <a:gd name="connsiteX4" fmla="*/ 0 w 5308601"/>
              <a:gd name="connsiteY4" fmla="*/ 5584223 h 5584223"/>
              <a:gd name="connsiteX5" fmla="*/ 0 w 5308601"/>
              <a:gd name="connsiteY5" fmla="*/ 97413 h 5584223"/>
              <a:gd name="connsiteX6" fmla="*/ 97413 w 5308601"/>
              <a:gd name="connsiteY6" fmla="*/ 0 h 558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8601" h="5584223">
                <a:moveTo>
                  <a:pt x="97413" y="0"/>
                </a:moveTo>
                <a:lnTo>
                  <a:pt x="5211188" y="0"/>
                </a:lnTo>
                <a:cubicBezTo>
                  <a:pt x="5264988" y="0"/>
                  <a:pt x="5308601" y="43613"/>
                  <a:pt x="5308601" y="97413"/>
                </a:cubicBezTo>
                <a:lnTo>
                  <a:pt x="5308601" y="5584223"/>
                </a:lnTo>
                <a:lnTo>
                  <a:pt x="0" y="5584223"/>
                </a:lnTo>
                <a:lnTo>
                  <a:pt x="0" y="97413"/>
                </a:lnTo>
                <a:cubicBezTo>
                  <a:pt x="0" y="43613"/>
                  <a:pt x="43613" y="0"/>
                  <a:pt x="97413" y="0"/>
                </a:cubicBezTo>
                <a:close/>
              </a:path>
            </a:pathLst>
          </a:custGeom>
        </p:spPr>
        <p:txBody>
          <a:bodyPr wrap="square">
            <a:noAutofit/>
          </a:bodyPr>
          <a:lstStyle/>
          <a:p>
            <a:endParaRPr lang="en-US"/>
          </a:p>
        </p:txBody>
      </p:sp>
      <p:sp>
        <p:nvSpPr>
          <p:cNvPr id="2" name="Text Placeholder 3">
            <a:extLst>
              <a:ext uri="{FF2B5EF4-FFF2-40B4-BE49-F238E27FC236}">
                <a16:creationId xmlns:a16="http://schemas.microsoft.com/office/drawing/2014/main" id="{0C79F2D6-9D06-112B-B83F-B31E45FA684C}"/>
              </a:ext>
            </a:extLst>
          </p:cNvPr>
          <p:cNvSpPr>
            <a:spLocks noGrp="1"/>
          </p:cNvSpPr>
          <p:nvPr>
            <p:ph type="body" sz="quarter" idx="11" hasCustomPrompt="1"/>
          </p:nvPr>
        </p:nvSpPr>
        <p:spPr>
          <a:xfrm>
            <a:off x="495300" y="490924"/>
            <a:ext cx="6419850" cy="552450"/>
          </a:xfrm>
          <a:prstGeom prst="rect">
            <a:avLst/>
          </a:prstGeom>
        </p:spPr>
        <p:txBody>
          <a:bodyPr/>
          <a:lstStyle>
            <a:lvl1pPr marL="0" indent="0">
              <a:buNone/>
              <a:defRPr sz="3600">
                <a:latin typeface="+mj-lt"/>
              </a:defRPr>
            </a:lvl1pPr>
          </a:lstStyle>
          <a:p>
            <a:pPr lvl="0"/>
            <a:r>
              <a:rPr lang="en-US"/>
              <a:t>ENTER TEXT HERE</a:t>
            </a:r>
          </a:p>
        </p:txBody>
      </p:sp>
    </p:spTree>
    <p:extLst>
      <p:ext uri="{BB962C8B-B14F-4D97-AF65-F5344CB8AC3E}">
        <p14:creationId xmlns:p14="http://schemas.microsoft.com/office/powerpoint/2010/main" val="22955366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20/07/2026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mailto:rportugal@paragong.com" TargetMode="External"/><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6.png"/><Relationship Id="rId5" Type="http://schemas.microsoft.com/office/2007/relationships/hdphoto" Target="../media/hdphoto1.wdp"/><Relationship Id="rId10"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eur05.safelinks.protection.outlook.com/?url=https%3A%2F%2Fioda-congress.com%2F00336609715&amp;data=05%7C02%7Clfalley%40paragong.com%7C208758b41d504b91f4e408dd8b1120c7%7Cdbab3fcb90cc4b8c902881fa51a40db6%7C0%7C0%7C638819628147102047%7CUnknown%7CTWFpbGZsb3d8eyJFbXB0eU1hcGkiOnRydWUsIlYiOiIwLjAuMDAwMCIsIlAiOiJXaW4zMiIsIkFOIjoiTWFpbCIsIldUIjoyfQ%3D%3D%7C0%7C%7C%7C&amp;sdata=hwDwKYJD4TaKRhjKp4Neu04gTif143gE8WmuIw4oM9Y%3D&amp;reserved=0" TargetMode="External"/><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2.wdp"/><Relationship Id="rId11" Type="http://schemas.openxmlformats.org/officeDocument/2006/relationships/hyperlink" Target="mailto:pwme.audrey@gmail.com" TargetMode="External"/><Relationship Id="rId5" Type="http://schemas.openxmlformats.org/officeDocument/2006/relationships/image" Target="../media/image2.png"/><Relationship Id="rId10" Type="http://schemas.openxmlformats.org/officeDocument/2006/relationships/hyperlink" Target="mailto:lfalley@paragong.com" TargetMode="External"/><Relationship Id="rId4" Type="http://schemas.microsoft.com/office/2007/relationships/hdphoto" Target="../media/hdphoto1.wdp"/><Relationship Id="rId9"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BEE47B4-4B32-93A1-E160-1143985559F7}"/>
              </a:ext>
            </a:extLst>
          </p:cNvPr>
          <p:cNvSpPr>
            <a:spLocks noGrp="1"/>
          </p:cNvSpPr>
          <p:nvPr>
            <p:ph type="pic" sz="quarter" idx="10"/>
          </p:nvPr>
        </p:nvSpPr>
        <p:spPr>
          <a:solidFill>
            <a:srgbClr val="ED7D31"/>
          </a:solidFill>
        </p:spPr>
      </p:sp>
      <p:sp>
        <p:nvSpPr>
          <p:cNvPr id="56" name="Rectangle 55">
            <a:extLst>
              <a:ext uri="{FF2B5EF4-FFF2-40B4-BE49-F238E27FC236}">
                <a16:creationId xmlns:a16="http://schemas.microsoft.com/office/drawing/2014/main" id="{18D2E6B5-3918-A993-892D-EA8780C09660}"/>
              </a:ext>
            </a:extLst>
          </p:cNvPr>
          <p:cNvSpPr/>
          <p:nvPr/>
        </p:nvSpPr>
        <p:spPr>
          <a:xfrm>
            <a:off x="0" y="0"/>
            <a:ext cx="12192000" cy="6858000"/>
          </a:xfrm>
          <a:prstGeom prst="rect">
            <a:avLst/>
          </a:prstGeom>
          <a:solidFill>
            <a:srgbClr val="05324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70" name="Group 69">
            <a:extLst>
              <a:ext uri="{FF2B5EF4-FFF2-40B4-BE49-F238E27FC236}">
                <a16:creationId xmlns:a16="http://schemas.microsoft.com/office/drawing/2014/main" id="{5A8F41E5-964F-0587-E093-268C2EFAA3F2}"/>
              </a:ext>
            </a:extLst>
          </p:cNvPr>
          <p:cNvGrpSpPr/>
          <p:nvPr/>
        </p:nvGrpSpPr>
        <p:grpSpPr>
          <a:xfrm>
            <a:off x="476240" y="362151"/>
            <a:ext cx="4754828" cy="1529647"/>
            <a:chOff x="325041" y="1918703"/>
            <a:chExt cx="4754828" cy="1529647"/>
          </a:xfrm>
        </p:grpSpPr>
        <p:sp>
          <p:nvSpPr>
            <p:cNvPr id="62" name="TextBox 61">
              <a:extLst>
                <a:ext uri="{FF2B5EF4-FFF2-40B4-BE49-F238E27FC236}">
                  <a16:creationId xmlns:a16="http://schemas.microsoft.com/office/drawing/2014/main" id="{1ED04299-B100-0E6D-5963-EB5B723C65AC}"/>
                </a:ext>
              </a:extLst>
            </p:cNvPr>
            <p:cNvSpPr txBox="1"/>
            <p:nvPr/>
          </p:nvSpPr>
          <p:spPr>
            <a:xfrm>
              <a:off x="325041" y="1918703"/>
              <a:ext cx="4754828" cy="1523494"/>
            </a:xfrm>
            <a:prstGeom prst="rect">
              <a:avLst/>
            </a:prstGeom>
            <a:noFill/>
          </p:spPr>
          <p:txBody>
            <a:bodyPr wrap="none" lIns="91440" tIns="45720" rIns="91440" bIns="45720" rtlCol="0" anchor="t">
              <a:spAutoFit/>
            </a:bodyPr>
            <a:lstStyle/>
            <a:p>
              <a:r>
                <a:rPr lang="en-US" sz="9300" dirty="0">
                  <a:solidFill>
                    <a:srgbClr val="F1E9C1"/>
                  </a:solidFill>
                  <a:latin typeface="Bebas Neue"/>
                </a:rPr>
                <a:t>PROSPECTUS</a:t>
              </a:r>
            </a:p>
          </p:txBody>
        </p:sp>
        <p:sp>
          <p:nvSpPr>
            <p:cNvPr id="63" name="TextBox 62">
              <a:extLst>
                <a:ext uri="{FF2B5EF4-FFF2-40B4-BE49-F238E27FC236}">
                  <a16:creationId xmlns:a16="http://schemas.microsoft.com/office/drawing/2014/main" id="{1E4CCB37-632B-F5B6-074A-03B916F8CCAA}"/>
                </a:ext>
              </a:extLst>
            </p:cNvPr>
            <p:cNvSpPr txBox="1"/>
            <p:nvPr/>
          </p:nvSpPr>
          <p:spPr>
            <a:xfrm>
              <a:off x="2198235" y="3079018"/>
              <a:ext cx="2653646" cy="369332"/>
            </a:xfrm>
            <a:prstGeom prst="rect">
              <a:avLst/>
            </a:prstGeom>
            <a:noFill/>
          </p:spPr>
          <p:txBody>
            <a:bodyPr wrap="square" lIns="91440" tIns="45720" rIns="91440" bIns="45720" anchor="t">
              <a:spAutoFit/>
            </a:bodyPr>
            <a:lstStyle/>
            <a:p>
              <a:pPr algn="r"/>
              <a:r>
                <a:rPr lang="en-US" b="1">
                  <a:solidFill>
                    <a:srgbClr val="F1E9C1"/>
                  </a:solidFill>
                  <a:latin typeface="Segoe UI"/>
                  <a:cs typeface="Segoe UI"/>
                </a:rPr>
                <a:t>March 14-17, 2027</a:t>
              </a:r>
            </a:p>
          </p:txBody>
        </p:sp>
      </p:grpSp>
      <p:sp>
        <p:nvSpPr>
          <p:cNvPr id="85" name="Freeform: Shape 84">
            <a:extLst>
              <a:ext uri="{FF2B5EF4-FFF2-40B4-BE49-F238E27FC236}">
                <a16:creationId xmlns:a16="http://schemas.microsoft.com/office/drawing/2014/main" id="{A5B4CD5F-7EC1-C97B-BB72-BAD7548EA307}"/>
              </a:ext>
            </a:extLst>
          </p:cNvPr>
          <p:cNvSpPr/>
          <p:nvPr/>
        </p:nvSpPr>
        <p:spPr>
          <a:xfrm>
            <a:off x="9763713" y="1303269"/>
            <a:ext cx="2078845" cy="625943"/>
          </a:xfrm>
          <a:custGeom>
            <a:avLst/>
            <a:gdLst>
              <a:gd name="connsiteX0" fmla="*/ 3484976 w 3515139"/>
              <a:gd name="connsiteY0" fmla="*/ 1121061 h 1181387"/>
              <a:gd name="connsiteX1" fmla="*/ 3515139 w 3515139"/>
              <a:gd name="connsiteY1" fmla="*/ 1151224 h 1181387"/>
              <a:gd name="connsiteX2" fmla="*/ 3484976 w 3515139"/>
              <a:gd name="connsiteY2" fmla="*/ 1181387 h 1181387"/>
              <a:gd name="connsiteX3" fmla="*/ 3454813 w 3515139"/>
              <a:gd name="connsiteY3" fmla="*/ 1151224 h 1181387"/>
              <a:gd name="connsiteX4" fmla="*/ 3484976 w 3515139"/>
              <a:gd name="connsiteY4" fmla="*/ 1121061 h 1181387"/>
              <a:gd name="connsiteX5" fmla="*/ 3053127 w 3515139"/>
              <a:gd name="connsiteY5" fmla="*/ 1121061 h 1181387"/>
              <a:gd name="connsiteX6" fmla="*/ 3083290 w 3515139"/>
              <a:gd name="connsiteY6" fmla="*/ 1151224 h 1181387"/>
              <a:gd name="connsiteX7" fmla="*/ 3053127 w 3515139"/>
              <a:gd name="connsiteY7" fmla="*/ 1181387 h 1181387"/>
              <a:gd name="connsiteX8" fmla="*/ 3022964 w 3515139"/>
              <a:gd name="connsiteY8" fmla="*/ 1151224 h 1181387"/>
              <a:gd name="connsiteX9" fmla="*/ 3053127 w 3515139"/>
              <a:gd name="connsiteY9" fmla="*/ 1121061 h 1181387"/>
              <a:gd name="connsiteX10" fmla="*/ 2621275 w 3515139"/>
              <a:gd name="connsiteY10" fmla="*/ 1121061 h 1181387"/>
              <a:gd name="connsiteX11" fmla="*/ 2651438 w 3515139"/>
              <a:gd name="connsiteY11" fmla="*/ 1151224 h 1181387"/>
              <a:gd name="connsiteX12" fmla="*/ 2621275 w 3515139"/>
              <a:gd name="connsiteY12" fmla="*/ 1181387 h 1181387"/>
              <a:gd name="connsiteX13" fmla="*/ 2591112 w 3515139"/>
              <a:gd name="connsiteY13" fmla="*/ 1151224 h 1181387"/>
              <a:gd name="connsiteX14" fmla="*/ 2621275 w 3515139"/>
              <a:gd name="connsiteY14" fmla="*/ 1121061 h 1181387"/>
              <a:gd name="connsiteX15" fmla="*/ 2189423 w 3515139"/>
              <a:gd name="connsiteY15" fmla="*/ 1121061 h 1181387"/>
              <a:gd name="connsiteX16" fmla="*/ 2219586 w 3515139"/>
              <a:gd name="connsiteY16" fmla="*/ 1151224 h 1181387"/>
              <a:gd name="connsiteX17" fmla="*/ 2189423 w 3515139"/>
              <a:gd name="connsiteY17" fmla="*/ 1181387 h 1181387"/>
              <a:gd name="connsiteX18" fmla="*/ 2159260 w 3515139"/>
              <a:gd name="connsiteY18" fmla="*/ 1151224 h 1181387"/>
              <a:gd name="connsiteX19" fmla="*/ 2189423 w 3515139"/>
              <a:gd name="connsiteY19" fmla="*/ 1121061 h 1181387"/>
              <a:gd name="connsiteX20" fmla="*/ 1757571 w 3515139"/>
              <a:gd name="connsiteY20" fmla="*/ 1121061 h 1181387"/>
              <a:gd name="connsiteX21" fmla="*/ 1787734 w 3515139"/>
              <a:gd name="connsiteY21" fmla="*/ 1151224 h 1181387"/>
              <a:gd name="connsiteX22" fmla="*/ 1757571 w 3515139"/>
              <a:gd name="connsiteY22" fmla="*/ 1181387 h 1181387"/>
              <a:gd name="connsiteX23" fmla="*/ 1727408 w 3515139"/>
              <a:gd name="connsiteY23" fmla="*/ 1151224 h 1181387"/>
              <a:gd name="connsiteX24" fmla="*/ 1757571 w 3515139"/>
              <a:gd name="connsiteY24" fmla="*/ 1121061 h 1181387"/>
              <a:gd name="connsiteX25" fmla="*/ 1325719 w 3515139"/>
              <a:gd name="connsiteY25" fmla="*/ 1121061 h 1181387"/>
              <a:gd name="connsiteX26" fmla="*/ 1355882 w 3515139"/>
              <a:gd name="connsiteY26" fmla="*/ 1151224 h 1181387"/>
              <a:gd name="connsiteX27" fmla="*/ 1325719 w 3515139"/>
              <a:gd name="connsiteY27" fmla="*/ 1181387 h 1181387"/>
              <a:gd name="connsiteX28" fmla="*/ 1295556 w 3515139"/>
              <a:gd name="connsiteY28" fmla="*/ 1151224 h 1181387"/>
              <a:gd name="connsiteX29" fmla="*/ 1325719 w 3515139"/>
              <a:gd name="connsiteY29" fmla="*/ 1121061 h 1181387"/>
              <a:gd name="connsiteX30" fmla="*/ 893867 w 3515139"/>
              <a:gd name="connsiteY30" fmla="*/ 1121061 h 1181387"/>
              <a:gd name="connsiteX31" fmla="*/ 924030 w 3515139"/>
              <a:gd name="connsiteY31" fmla="*/ 1151224 h 1181387"/>
              <a:gd name="connsiteX32" fmla="*/ 893867 w 3515139"/>
              <a:gd name="connsiteY32" fmla="*/ 1181387 h 1181387"/>
              <a:gd name="connsiteX33" fmla="*/ 863704 w 3515139"/>
              <a:gd name="connsiteY33" fmla="*/ 1151224 h 1181387"/>
              <a:gd name="connsiteX34" fmla="*/ 893867 w 3515139"/>
              <a:gd name="connsiteY34" fmla="*/ 1121061 h 1181387"/>
              <a:gd name="connsiteX35" fmla="*/ 462015 w 3515139"/>
              <a:gd name="connsiteY35" fmla="*/ 1121061 h 1181387"/>
              <a:gd name="connsiteX36" fmla="*/ 492178 w 3515139"/>
              <a:gd name="connsiteY36" fmla="*/ 1151224 h 1181387"/>
              <a:gd name="connsiteX37" fmla="*/ 462015 w 3515139"/>
              <a:gd name="connsiteY37" fmla="*/ 1181387 h 1181387"/>
              <a:gd name="connsiteX38" fmla="*/ 431852 w 3515139"/>
              <a:gd name="connsiteY38" fmla="*/ 1151224 h 1181387"/>
              <a:gd name="connsiteX39" fmla="*/ 462015 w 3515139"/>
              <a:gd name="connsiteY39" fmla="*/ 1121061 h 1181387"/>
              <a:gd name="connsiteX40" fmla="*/ 30163 w 3515139"/>
              <a:gd name="connsiteY40" fmla="*/ 1121061 h 1181387"/>
              <a:gd name="connsiteX41" fmla="*/ 60326 w 3515139"/>
              <a:gd name="connsiteY41" fmla="*/ 1151224 h 1181387"/>
              <a:gd name="connsiteX42" fmla="*/ 30163 w 3515139"/>
              <a:gd name="connsiteY42" fmla="*/ 1181387 h 1181387"/>
              <a:gd name="connsiteX43" fmla="*/ 0 w 3515139"/>
              <a:gd name="connsiteY43" fmla="*/ 1151224 h 1181387"/>
              <a:gd name="connsiteX44" fmla="*/ 30163 w 3515139"/>
              <a:gd name="connsiteY44" fmla="*/ 1121061 h 1181387"/>
              <a:gd name="connsiteX45" fmla="*/ 3484976 w 3515139"/>
              <a:gd name="connsiteY45" fmla="*/ 840795 h 1181387"/>
              <a:gd name="connsiteX46" fmla="*/ 3515139 w 3515139"/>
              <a:gd name="connsiteY46" fmla="*/ 870958 h 1181387"/>
              <a:gd name="connsiteX47" fmla="*/ 3484976 w 3515139"/>
              <a:gd name="connsiteY47" fmla="*/ 901121 h 1181387"/>
              <a:gd name="connsiteX48" fmla="*/ 3454813 w 3515139"/>
              <a:gd name="connsiteY48" fmla="*/ 870958 h 1181387"/>
              <a:gd name="connsiteX49" fmla="*/ 3484976 w 3515139"/>
              <a:gd name="connsiteY49" fmla="*/ 840795 h 1181387"/>
              <a:gd name="connsiteX50" fmla="*/ 3053127 w 3515139"/>
              <a:gd name="connsiteY50" fmla="*/ 840795 h 1181387"/>
              <a:gd name="connsiteX51" fmla="*/ 3083290 w 3515139"/>
              <a:gd name="connsiteY51" fmla="*/ 870958 h 1181387"/>
              <a:gd name="connsiteX52" fmla="*/ 3053127 w 3515139"/>
              <a:gd name="connsiteY52" fmla="*/ 901121 h 1181387"/>
              <a:gd name="connsiteX53" fmla="*/ 3022964 w 3515139"/>
              <a:gd name="connsiteY53" fmla="*/ 870958 h 1181387"/>
              <a:gd name="connsiteX54" fmla="*/ 3053127 w 3515139"/>
              <a:gd name="connsiteY54" fmla="*/ 840795 h 1181387"/>
              <a:gd name="connsiteX55" fmla="*/ 2621275 w 3515139"/>
              <a:gd name="connsiteY55" fmla="*/ 840795 h 1181387"/>
              <a:gd name="connsiteX56" fmla="*/ 2651438 w 3515139"/>
              <a:gd name="connsiteY56" fmla="*/ 870958 h 1181387"/>
              <a:gd name="connsiteX57" fmla="*/ 2621275 w 3515139"/>
              <a:gd name="connsiteY57" fmla="*/ 901121 h 1181387"/>
              <a:gd name="connsiteX58" fmla="*/ 2591112 w 3515139"/>
              <a:gd name="connsiteY58" fmla="*/ 870958 h 1181387"/>
              <a:gd name="connsiteX59" fmla="*/ 2621275 w 3515139"/>
              <a:gd name="connsiteY59" fmla="*/ 840795 h 1181387"/>
              <a:gd name="connsiteX60" fmla="*/ 2189423 w 3515139"/>
              <a:gd name="connsiteY60" fmla="*/ 840795 h 1181387"/>
              <a:gd name="connsiteX61" fmla="*/ 2219586 w 3515139"/>
              <a:gd name="connsiteY61" fmla="*/ 870958 h 1181387"/>
              <a:gd name="connsiteX62" fmla="*/ 2189423 w 3515139"/>
              <a:gd name="connsiteY62" fmla="*/ 901121 h 1181387"/>
              <a:gd name="connsiteX63" fmla="*/ 2159260 w 3515139"/>
              <a:gd name="connsiteY63" fmla="*/ 870958 h 1181387"/>
              <a:gd name="connsiteX64" fmla="*/ 2189423 w 3515139"/>
              <a:gd name="connsiteY64" fmla="*/ 840795 h 1181387"/>
              <a:gd name="connsiteX65" fmla="*/ 1757571 w 3515139"/>
              <a:gd name="connsiteY65" fmla="*/ 840795 h 1181387"/>
              <a:gd name="connsiteX66" fmla="*/ 1787734 w 3515139"/>
              <a:gd name="connsiteY66" fmla="*/ 870958 h 1181387"/>
              <a:gd name="connsiteX67" fmla="*/ 1757571 w 3515139"/>
              <a:gd name="connsiteY67" fmla="*/ 901121 h 1181387"/>
              <a:gd name="connsiteX68" fmla="*/ 1727408 w 3515139"/>
              <a:gd name="connsiteY68" fmla="*/ 870958 h 1181387"/>
              <a:gd name="connsiteX69" fmla="*/ 1757571 w 3515139"/>
              <a:gd name="connsiteY69" fmla="*/ 840795 h 1181387"/>
              <a:gd name="connsiteX70" fmla="*/ 1325719 w 3515139"/>
              <a:gd name="connsiteY70" fmla="*/ 840795 h 1181387"/>
              <a:gd name="connsiteX71" fmla="*/ 1355882 w 3515139"/>
              <a:gd name="connsiteY71" fmla="*/ 870958 h 1181387"/>
              <a:gd name="connsiteX72" fmla="*/ 1325719 w 3515139"/>
              <a:gd name="connsiteY72" fmla="*/ 901121 h 1181387"/>
              <a:gd name="connsiteX73" fmla="*/ 1295556 w 3515139"/>
              <a:gd name="connsiteY73" fmla="*/ 870958 h 1181387"/>
              <a:gd name="connsiteX74" fmla="*/ 1325719 w 3515139"/>
              <a:gd name="connsiteY74" fmla="*/ 840795 h 1181387"/>
              <a:gd name="connsiteX75" fmla="*/ 893867 w 3515139"/>
              <a:gd name="connsiteY75" fmla="*/ 840795 h 1181387"/>
              <a:gd name="connsiteX76" fmla="*/ 924030 w 3515139"/>
              <a:gd name="connsiteY76" fmla="*/ 870958 h 1181387"/>
              <a:gd name="connsiteX77" fmla="*/ 893867 w 3515139"/>
              <a:gd name="connsiteY77" fmla="*/ 901121 h 1181387"/>
              <a:gd name="connsiteX78" fmla="*/ 863704 w 3515139"/>
              <a:gd name="connsiteY78" fmla="*/ 870958 h 1181387"/>
              <a:gd name="connsiteX79" fmla="*/ 893867 w 3515139"/>
              <a:gd name="connsiteY79" fmla="*/ 840795 h 1181387"/>
              <a:gd name="connsiteX80" fmla="*/ 462015 w 3515139"/>
              <a:gd name="connsiteY80" fmla="*/ 840795 h 1181387"/>
              <a:gd name="connsiteX81" fmla="*/ 492178 w 3515139"/>
              <a:gd name="connsiteY81" fmla="*/ 870958 h 1181387"/>
              <a:gd name="connsiteX82" fmla="*/ 462015 w 3515139"/>
              <a:gd name="connsiteY82" fmla="*/ 901121 h 1181387"/>
              <a:gd name="connsiteX83" fmla="*/ 431852 w 3515139"/>
              <a:gd name="connsiteY83" fmla="*/ 870958 h 1181387"/>
              <a:gd name="connsiteX84" fmla="*/ 462015 w 3515139"/>
              <a:gd name="connsiteY84" fmla="*/ 840795 h 1181387"/>
              <a:gd name="connsiteX85" fmla="*/ 30163 w 3515139"/>
              <a:gd name="connsiteY85" fmla="*/ 840795 h 1181387"/>
              <a:gd name="connsiteX86" fmla="*/ 60326 w 3515139"/>
              <a:gd name="connsiteY86" fmla="*/ 870958 h 1181387"/>
              <a:gd name="connsiteX87" fmla="*/ 30163 w 3515139"/>
              <a:gd name="connsiteY87" fmla="*/ 901121 h 1181387"/>
              <a:gd name="connsiteX88" fmla="*/ 0 w 3515139"/>
              <a:gd name="connsiteY88" fmla="*/ 870958 h 1181387"/>
              <a:gd name="connsiteX89" fmla="*/ 30163 w 3515139"/>
              <a:gd name="connsiteY89" fmla="*/ 840795 h 1181387"/>
              <a:gd name="connsiteX90" fmla="*/ 3484976 w 3515139"/>
              <a:gd name="connsiteY90" fmla="*/ 560530 h 1181387"/>
              <a:gd name="connsiteX91" fmla="*/ 3515139 w 3515139"/>
              <a:gd name="connsiteY91" fmla="*/ 590693 h 1181387"/>
              <a:gd name="connsiteX92" fmla="*/ 3484976 w 3515139"/>
              <a:gd name="connsiteY92" fmla="*/ 620856 h 1181387"/>
              <a:gd name="connsiteX93" fmla="*/ 3454813 w 3515139"/>
              <a:gd name="connsiteY93" fmla="*/ 590693 h 1181387"/>
              <a:gd name="connsiteX94" fmla="*/ 3484976 w 3515139"/>
              <a:gd name="connsiteY94" fmla="*/ 560530 h 1181387"/>
              <a:gd name="connsiteX95" fmla="*/ 3053127 w 3515139"/>
              <a:gd name="connsiteY95" fmla="*/ 560530 h 1181387"/>
              <a:gd name="connsiteX96" fmla="*/ 3083290 w 3515139"/>
              <a:gd name="connsiteY96" fmla="*/ 590693 h 1181387"/>
              <a:gd name="connsiteX97" fmla="*/ 3053127 w 3515139"/>
              <a:gd name="connsiteY97" fmla="*/ 620856 h 1181387"/>
              <a:gd name="connsiteX98" fmla="*/ 3022964 w 3515139"/>
              <a:gd name="connsiteY98" fmla="*/ 590693 h 1181387"/>
              <a:gd name="connsiteX99" fmla="*/ 3053127 w 3515139"/>
              <a:gd name="connsiteY99" fmla="*/ 560530 h 1181387"/>
              <a:gd name="connsiteX100" fmla="*/ 2621275 w 3515139"/>
              <a:gd name="connsiteY100" fmla="*/ 560530 h 1181387"/>
              <a:gd name="connsiteX101" fmla="*/ 2651438 w 3515139"/>
              <a:gd name="connsiteY101" fmla="*/ 590693 h 1181387"/>
              <a:gd name="connsiteX102" fmla="*/ 2621275 w 3515139"/>
              <a:gd name="connsiteY102" fmla="*/ 620856 h 1181387"/>
              <a:gd name="connsiteX103" fmla="*/ 2591112 w 3515139"/>
              <a:gd name="connsiteY103" fmla="*/ 590693 h 1181387"/>
              <a:gd name="connsiteX104" fmla="*/ 2621275 w 3515139"/>
              <a:gd name="connsiteY104" fmla="*/ 560530 h 1181387"/>
              <a:gd name="connsiteX105" fmla="*/ 2189423 w 3515139"/>
              <a:gd name="connsiteY105" fmla="*/ 560530 h 1181387"/>
              <a:gd name="connsiteX106" fmla="*/ 2219586 w 3515139"/>
              <a:gd name="connsiteY106" fmla="*/ 590693 h 1181387"/>
              <a:gd name="connsiteX107" fmla="*/ 2189423 w 3515139"/>
              <a:gd name="connsiteY107" fmla="*/ 620856 h 1181387"/>
              <a:gd name="connsiteX108" fmla="*/ 2159260 w 3515139"/>
              <a:gd name="connsiteY108" fmla="*/ 590693 h 1181387"/>
              <a:gd name="connsiteX109" fmla="*/ 2189423 w 3515139"/>
              <a:gd name="connsiteY109" fmla="*/ 560530 h 1181387"/>
              <a:gd name="connsiteX110" fmla="*/ 1757571 w 3515139"/>
              <a:gd name="connsiteY110" fmla="*/ 560530 h 1181387"/>
              <a:gd name="connsiteX111" fmla="*/ 1787734 w 3515139"/>
              <a:gd name="connsiteY111" fmla="*/ 590693 h 1181387"/>
              <a:gd name="connsiteX112" fmla="*/ 1757571 w 3515139"/>
              <a:gd name="connsiteY112" fmla="*/ 620856 h 1181387"/>
              <a:gd name="connsiteX113" fmla="*/ 1727408 w 3515139"/>
              <a:gd name="connsiteY113" fmla="*/ 590693 h 1181387"/>
              <a:gd name="connsiteX114" fmla="*/ 1757571 w 3515139"/>
              <a:gd name="connsiteY114" fmla="*/ 560530 h 1181387"/>
              <a:gd name="connsiteX115" fmla="*/ 1325719 w 3515139"/>
              <a:gd name="connsiteY115" fmla="*/ 560530 h 1181387"/>
              <a:gd name="connsiteX116" fmla="*/ 1355882 w 3515139"/>
              <a:gd name="connsiteY116" fmla="*/ 590693 h 1181387"/>
              <a:gd name="connsiteX117" fmla="*/ 1325719 w 3515139"/>
              <a:gd name="connsiteY117" fmla="*/ 620856 h 1181387"/>
              <a:gd name="connsiteX118" fmla="*/ 1295556 w 3515139"/>
              <a:gd name="connsiteY118" fmla="*/ 590693 h 1181387"/>
              <a:gd name="connsiteX119" fmla="*/ 1325719 w 3515139"/>
              <a:gd name="connsiteY119" fmla="*/ 560530 h 1181387"/>
              <a:gd name="connsiteX120" fmla="*/ 893867 w 3515139"/>
              <a:gd name="connsiteY120" fmla="*/ 560530 h 1181387"/>
              <a:gd name="connsiteX121" fmla="*/ 924030 w 3515139"/>
              <a:gd name="connsiteY121" fmla="*/ 590693 h 1181387"/>
              <a:gd name="connsiteX122" fmla="*/ 893867 w 3515139"/>
              <a:gd name="connsiteY122" fmla="*/ 620856 h 1181387"/>
              <a:gd name="connsiteX123" fmla="*/ 863704 w 3515139"/>
              <a:gd name="connsiteY123" fmla="*/ 590693 h 1181387"/>
              <a:gd name="connsiteX124" fmla="*/ 893867 w 3515139"/>
              <a:gd name="connsiteY124" fmla="*/ 560530 h 1181387"/>
              <a:gd name="connsiteX125" fmla="*/ 462015 w 3515139"/>
              <a:gd name="connsiteY125" fmla="*/ 560530 h 1181387"/>
              <a:gd name="connsiteX126" fmla="*/ 492178 w 3515139"/>
              <a:gd name="connsiteY126" fmla="*/ 590693 h 1181387"/>
              <a:gd name="connsiteX127" fmla="*/ 462015 w 3515139"/>
              <a:gd name="connsiteY127" fmla="*/ 620856 h 1181387"/>
              <a:gd name="connsiteX128" fmla="*/ 431852 w 3515139"/>
              <a:gd name="connsiteY128" fmla="*/ 590693 h 1181387"/>
              <a:gd name="connsiteX129" fmla="*/ 462015 w 3515139"/>
              <a:gd name="connsiteY129" fmla="*/ 560530 h 1181387"/>
              <a:gd name="connsiteX130" fmla="*/ 30163 w 3515139"/>
              <a:gd name="connsiteY130" fmla="*/ 560530 h 1181387"/>
              <a:gd name="connsiteX131" fmla="*/ 60326 w 3515139"/>
              <a:gd name="connsiteY131" fmla="*/ 590693 h 1181387"/>
              <a:gd name="connsiteX132" fmla="*/ 30163 w 3515139"/>
              <a:gd name="connsiteY132" fmla="*/ 620856 h 1181387"/>
              <a:gd name="connsiteX133" fmla="*/ 0 w 3515139"/>
              <a:gd name="connsiteY133" fmla="*/ 590693 h 1181387"/>
              <a:gd name="connsiteX134" fmla="*/ 30163 w 3515139"/>
              <a:gd name="connsiteY134" fmla="*/ 560530 h 1181387"/>
              <a:gd name="connsiteX135" fmla="*/ 3484976 w 3515139"/>
              <a:gd name="connsiteY135" fmla="*/ 280265 h 1181387"/>
              <a:gd name="connsiteX136" fmla="*/ 3515139 w 3515139"/>
              <a:gd name="connsiteY136" fmla="*/ 310428 h 1181387"/>
              <a:gd name="connsiteX137" fmla="*/ 3484976 w 3515139"/>
              <a:gd name="connsiteY137" fmla="*/ 340591 h 1181387"/>
              <a:gd name="connsiteX138" fmla="*/ 3454813 w 3515139"/>
              <a:gd name="connsiteY138" fmla="*/ 310428 h 1181387"/>
              <a:gd name="connsiteX139" fmla="*/ 3484976 w 3515139"/>
              <a:gd name="connsiteY139" fmla="*/ 280265 h 1181387"/>
              <a:gd name="connsiteX140" fmla="*/ 3053127 w 3515139"/>
              <a:gd name="connsiteY140" fmla="*/ 280265 h 1181387"/>
              <a:gd name="connsiteX141" fmla="*/ 3083290 w 3515139"/>
              <a:gd name="connsiteY141" fmla="*/ 310428 h 1181387"/>
              <a:gd name="connsiteX142" fmla="*/ 3053127 w 3515139"/>
              <a:gd name="connsiteY142" fmla="*/ 340591 h 1181387"/>
              <a:gd name="connsiteX143" fmla="*/ 3022964 w 3515139"/>
              <a:gd name="connsiteY143" fmla="*/ 310428 h 1181387"/>
              <a:gd name="connsiteX144" fmla="*/ 3053127 w 3515139"/>
              <a:gd name="connsiteY144" fmla="*/ 280265 h 1181387"/>
              <a:gd name="connsiteX145" fmla="*/ 2621275 w 3515139"/>
              <a:gd name="connsiteY145" fmla="*/ 280265 h 1181387"/>
              <a:gd name="connsiteX146" fmla="*/ 2651438 w 3515139"/>
              <a:gd name="connsiteY146" fmla="*/ 310428 h 1181387"/>
              <a:gd name="connsiteX147" fmla="*/ 2621275 w 3515139"/>
              <a:gd name="connsiteY147" fmla="*/ 340591 h 1181387"/>
              <a:gd name="connsiteX148" fmla="*/ 2591112 w 3515139"/>
              <a:gd name="connsiteY148" fmla="*/ 310428 h 1181387"/>
              <a:gd name="connsiteX149" fmla="*/ 2621275 w 3515139"/>
              <a:gd name="connsiteY149" fmla="*/ 280265 h 1181387"/>
              <a:gd name="connsiteX150" fmla="*/ 2189423 w 3515139"/>
              <a:gd name="connsiteY150" fmla="*/ 280265 h 1181387"/>
              <a:gd name="connsiteX151" fmla="*/ 2219586 w 3515139"/>
              <a:gd name="connsiteY151" fmla="*/ 310428 h 1181387"/>
              <a:gd name="connsiteX152" fmla="*/ 2189423 w 3515139"/>
              <a:gd name="connsiteY152" fmla="*/ 340591 h 1181387"/>
              <a:gd name="connsiteX153" fmla="*/ 2159260 w 3515139"/>
              <a:gd name="connsiteY153" fmla="*/ 310428 h 1181387"/>
              <a:gd name="connsiteX154" fmla="*/ 2189423 w 3515139"/>
              <a:gd name="connsiteY154" fmla="*/ 280265 h 1181387"/>
              <a:gd name="connsiteX155" fmla="*/ 1757571 w 3515139"/>
              <a:gd name="connsiteY155" fmla="*/ 280265 h 1181387"/>
              <a:gd name="connsiteX156" fmla="*/ 1787734 w 3515139"/>
              <a:gd name="connsiteY156" fmla="*/ 310428 h 1181387"/>
              <a:gd name="connsiteX157" fmla="*/ 1757571 w 3515139"/>
              <a:gd name="connsiteY157" fmla="*/ 340591 h 1181387"/>
              <a:gd name="connsiteX158" fmla="*/ 1727408 w 3515139"/>
              <a:gd name="connsiteY158" fmla="*/ 310428 h 1181387"/>
              <a:gd name="connsiteX159" fmla="*/ 1757571 w 3515139"/>
              <a:gd name="connsiteY159" fmla="*/ 280265 h 1181387"/>
              <a:gd name="connsiteX160" fmla="*/ 1325719 w 3515139"/>
              <a:gd name="connsiteY160" fmla="*/ 280265 h 1181387"/>
              <a:gd name="connsiteX161" fmla="*/ 1355882 w 3515139"/>
              <a:gd name="connsiteY161" fmla="*/ 310428 h 1181387"/>
              <a:gd name="connsiteX162" fmla="*/ 1325719 w 3515139"/>
              <a:gd name="connsiteY162" fmla="*/ 340591 h 1181387"/>
              <a:gd name="connsiteX163" fmla="*/ 1295556 w 3515139"/>
              <a:gd name="connsiteY163" fmla="*/ 310428 h 1181387"/>
              <a:gd name="connsiteX164" fmla="*/ 1325719 w 3515139"/>
              <a:gd name="connsiteY164" fmla="*/ 280265 h 1181387"/>
              <a:gd name="connsiteX165" fmla="*/ 893867 w 3515139"/>
              <a:gd name="connsiteY165" fmla="*/ 280265 h 1181387"/>
              <a:gd name="connsiteX166" fmla="*/ 924030 w 3515139"/>
              <a:gd name="connsiteY166" fmla="*/ 310428 h 1181387"/>
              <a:gd name="connsiteX167" fmla="*/ 893867 w 3515139"/>
              <a:gd name="connsiteY167" fmla="*/ 340591 h 1181387"/>
              <a:gd name="connsiteX168" fmla="*/ 863704 w 3515139"/>
              <a:gd name="connsiteY168" fmla="*/ 310428 h 1181387"/>
              <a:gd name="connsiteX169" fmla="*/ 893867 w 3515139"/>
              <a:gd name="connsiteY169" fmla="*/ 280265 h 1181387"/>
              <a:gd name="connsiteX170" fmla="*/ 462015 w 3515139"/>
              <a:gd name="connsiteY170" fmla="*/ 280265 h 1181387"/>
              <a:gd name="connsiteX171" fmla="*/ 492178 w 3515139"/>
              <a:gd name="connsiteY171" fmla="*/ 310428 h 1181387"/>
              <a:gd name="connsiteX172" fmla="*/ 462015 w 3515139"/>
              <a:gd name="connsiteY172" fmla="*/ 340591 h 1181387"/>
              <a:gd name="connsiteX173" fmla="*/ 431852 w 3515139"/>
              <a:gd name="connsiteY173" fmla="*/ 310428 h 1181387"/>
              <a:gd name="connsiteX174" fmla="*/ 462015 w 3515139"/>
              <a:gd name="connsiteY174" fmla="*/ 280265 h 1181387"/>
              <a:gd name="connsiteX175" fmla="*/ 30163 w 3515139"/>
              <a:gd name="connsiteY175" fmla="*/ 280265 h 1181387"/>
              <a:gd name="connsiteX176" fmla="*/ 60326 w 3515139"/>
              <a:gd name="connsiteY176" fmla="*/ 310428 h 1181387"/>
              <a:gd name="connsiteX177" fmla="*/ 30163 w 3515139"/>
              <a:gd name="connsiteY177" fmla="*/ 340591 h 1181387"/>
              <a:gd name="connsiteX178" fmla="*/ 0 w 3515139"/>
              <a:gd name="connsiteY178" fmla="*/ 310428 h 1181387"/>
              <a:gd name="connsiteX179" fmla="*/ 30163 w 3515139"/>
              <a:gd name="connsiteY179" fmla="*/ 280265 h 1181387"/>
              <a:gd name="connsiteX180" fmla="*/ 3484976 w 3515139"/>
              <a:gd name="connsiteY180" fmla="*/ 0 h 1181387"/>
              <a:gd name="connsiteX181" fmla="*/ 3515139 w 3515139"/>
              <a:gd name="connsiteY181" fmla="*/ 30163 h 1181387"/>
              <a:gd name="connsiteX182" fmla="*/ 3484976 w 3515139"/>
              <a:gd name="connsiteY182" fmla="*/ 60326 h 1181387"/>
              <a:gd name="connsiteX183" fmla="*/ 3454813 w 3515139"/>
              <a:gd name="connsiteY183" fmla="*/ 30163 h 1181387"/>
              <a:gd name="connsiteX184" fmla="*/ 3484976 w 3515139"/>
              <a:gd name="connsiteY184" fmla="*/ 0 h 1181387"/>
              <a:gd name="connsiteX185" fmla="*/ 3053127 w 3515139"/>
              <a:gd name="connsiteY185" fmla="*/ 0 h 1181387"/>
              <a:gd name="connsiteX186" fmla="*/ 3083290 w 3515139"/>
              <a:gd name="connsiteY186" fmla="*/ 30163 h 1181387"/>
              <a:gd name="connsiteX187" fmla="*/ 3053127 w 3515139"/>
              <a:gd name="connsiteY187" fmla="*/ 60326 h 1181387"/>
              <a:gd name="connsiteX188" fmla="*/ 3022964 w 3515139"/>
              <a:gd name="connsiteY188" fmla="*/ 30163 h 1181387"/>
              <a:gd name="connsiteX189" fmla="*/ 3053127 w 3515139"/>
              <a:gd name="connsiteY189" fmla="*/ 0 h 1181387"/>
              <a:gd name="connsiteX190" fmla="*/ 2621275 w 3515139"/>
              <a:gd name="connsiteY190" fmla="*/ 0 h 1181387"/>
              <a:gd name="connsiteX191" fmla="*/ 2651438 w 3515139"/>
              <a:gd name="connsiteY191" fmla="*/ 30163 h 1181387"/>
              <a:gd name="connsiteX192" fmla="*/ 2621275 w 3515139"/>
              <a:gd name="connsiteY192" fmla="*/ 60326 h 1181387"/>
              <a:gd name="connsiteX193" fmla="*/ 2591112 w 3515139"/>
              <a:gd name="connsiteY193" fmla="*/ 30163 h 1181387"/>
              <a:gd name="connsiteX194" fmla="*/ 2621275 w 3515139"/>
              <a:gd name="connsiteY194" fmla="*/ 0 h 1181387"/>
              <a:gd name="connsiteX195" fmla="*/ 2189423 w 3515139"/>
              <a:gd name="connsiteY195" fmla="*/ 0 h 1181387"/>
              <a:gd name="connsiteX196" fmla="*/ 2219586 w 3515139"/>
              <a:gd name="connsiteY196" fmla="*/ 30163 h 1181387"/>
              <a:gd name="connsiteX197" fmla="*/ 2189423 w 3515139"/>
              <a:gd name="connsiteY197" fmla="*/ 60326 h 1181387"/>
              <a:gd name="connsiteX198" fmla="*/ 2159260 w 3515139"/>
              <a:gd name="connsiteY198" fmla="*/ 30163 h 1181387"/>
              <a:gd name="connsiteX199" fmla="*/ 2189423 w 3515139"/>
              <a:gd name="connsiteY199" fmla="*/ 0 h 1181387"/>
              <a:gd name="connsiteX200" fmla="*/ 1757571 w 3515139"/>
              <a:gd name="connsiteY200" fmla="*/ 0 h 1181387"/>
              <a:gd name="connsiteX201" fmla="*/ 1787734 w 3515139"/>
              <a:gd name="connsiteY201" fmla="*/ 30163 h 1181387"/>
              <a:gd name="connsiteX202" fmla="*/ 1757571 w 3515139"/>
              <a:gd name="connsiteY202" fmla="*/ 60326 h 1181387"/>
              <a:gd name="connsiteX203" fmla="*/ 1727408 w 3515139"/>
              <a:gd name="connsiteY203" fmla="*/ 30163 h 1181387"/>
              <a:gd name="connsiteX204" fmla="*/ 1757571 w 3515139"/>
              <a:gd name="connsiteY204" fmla="*/ 0 h 1181387"/>
              <a:gd name="connsiteX205" fmla="*/ 1325719 w 3515139"/>
              <a:gd name="connsiteY205" fmla="*/ 0 h 1181387"/>
              <a:gd name="connsiteX206" fmla="*/ 1355882 w 3515139"/>
              <a:gd name="connsiteY206" fmla="*/ 30163 h 1181387"/>
              <a:gd name="connsiteX207" fmla="*/ 1325719 w 3515139"/>
              <a:gd name="connsiteY207" fmla="*/ 60326 h 1181387"/>
              <a:gd name="connsiteX208" fmla="*/ 1295556 w 3515139"/>
              <a:gd name="connsiteY208" fmla="*/ 30163 h 1181387"/>
              <a:gd name="connsiteX209" fmla="*/ 1325719 w 3515139"/>
              <a:gd name="connsiteY209" fmla="*/ 0 h 1181387"/>
              <a:gd name="connsiteX210" fmla="*/ 893867 w 3515139"/>
              <a:gd name="connsiteY210" fmla="*/ 0 h 1181387"/>
              <a:gd name="connsiteX211" fmla="*/ 924030 w 3515139"/>
              <a:gd name="connsiteY211" fmla="*/ 30163 h 1181387"/>
              <a:gd name="connsiteX212" fmla="*/ 893867 w 3515139"/>
              <a:gd name="connsiteY212" fmla="*/ 60326 h 1181387"/>
              <a:gd name="connsiteX213" fmla="*/ 863704 w 3515139"/>
              <a:gd name="connsiteY213" fmla="*/ 30163 h 1181387"/>
              <a:gd name="connsiteX214" fmla="*/ 893867 w 3515139"/>
              <a:gd name="connsiteY214" fmla="*/ 0 h 1181387"/>
              <a:gd name="connsiteX215" fmla="*/ 462015 w 3515139"/>
              <a:gd name="connsiteY215" fmla="*/ 0 h 1181387"/>
              <a:gd name="connsiteX216" fmla="*/ 492178 w 3515139"/>
              <a:gd name="connsiteY216" fmla="*/ 30163 h 1181387"/>
              <a:gd name="connsiteX217" fmla="*/ 462015 w 3515139"/>
              <a:gd name="connsiteY217" fmla="*/ 60326 h 1181387"/>
              <a:gd name="connsiteX218" fmla="*/ 431852 w 3515139"/>
              <a:gd name="connsiteY218" fmla="*/ 30163 h 1181387"/>
              <a:gd name="connsiteX219" fmla="*/ 462015 w 3515139"/>
              <a:gd name="connsiteY219" fmla="*/ 0 h 1181387"/>
              <a:gd name="connsiteX220" fmla="*/ 30163 w 3515139"/>
              <a:gd name="connsiteY220" fmla="*/ 0 h 1181387"/>
              <a:gd name="connsiteX221" fmla="*/ 60326 w 3515139"/>
              <a:gd name="connsiteY221" fmla="*/ 30163 h 1181387"/>
              <a:gd name="connsiteX222" fmla="*/ 30163 w 3515139"/>
              <a:gd name="connsiteY222" fmla="*/ 60326 h 1181387"/>
              <a:gd name="connsiteX223" fmla="*/ 0 w 3515139"/>
              <a:gd name="connsiteY223" fmla="*/ 30163 h 1181387"/>
              <a:gd name="connsiteX224" fmla="*/ 30163 w 3515139"/>
              <a:gd name="connsiteY224" fmla="*/ 0 h 118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3515139" h="1181387">
                <a:moveTo>
                  <a:pt x="3484976" y="1121061"/>
                </a:moveTo>
                <a:cubicBezTo>
                  <a:pt x="3501635" y="1121061"/>
                  <a:pt x="3515139" y="1134565"/>
                  <a:pt x="3515139" y="1151224"/>
                </a:cubicBezTo>
                <a:cubicBezTo>
                  <a:pt x="3515139" y="1167883"/>
                  <a:pt x="3501635" y="1181387"/>
                  <a:pt x="3484976" y="1181387"/>
                </a:cubicBezTo>
                <a:cubicBezTo>
                  <a:pt x="3468317" y="1181387"/>
                  <a:pt x="3454813" y="1167883"/>
                  <a:pt x="3454813" y="1151224"/>
                </a:cubicBezTo>
                <a:cubicBezTo>
                  <a:pt x="3454813" y="1134565"/>
                  <a:pt x="3468317" y="1121061"/>
                  <a:pt x="3484976" y="1121061"/>
                </a:cubicBezTo>
                <a:close/>
                <a:moveTo>
                  <a:pt x="3053127" y="1121061"/>
                </a:moveTo>
                <a:cubicBezTo>
                  <a:pt x="3069786" y="1121061"/>
                  <a:pt x="3083290" y="1134565"/>
                  <a:pt x="3083290" y="1151224"/>
                </a:cubicBezTo>
                <a:cubicBezTo>
                  <a:pt x="3083290" y="1167883"/>
                  <a:pt x="3069786" y="1181387"/>
                  <a:pt x="3053127" y="1181387"/>
                </a:cubicBezTo>
                <a:cubicBezTo>
                  <a:pt x="3036468" y="1181387"/>
                  <a:pt x="3022964" y="1167883"/>
                  <a:pt x="3022964" y="1151224"/>
                </a:cubicBezTo>
                <a:cubicBezTo>
                  <a:pt x="3022964" y="1134565"/>
                  <a:pt x="3036468" y="1121061"/>
                  <a:pt x="3053127" y="1121061"/>
                </a:cubicBezTo>
                <a:close/>
                <a:moveTo>
                  <a:pt x="2621275" y="1121061"/>
                </a:moveTo>
                <a:cubicBezTo>
                  <a:pt x="2637934" y="1121061"/>
                  <a:pt x="2651438" y="1134565"/>
                  <a:pt x="2651438" y="1151224"/>
                </a:cubicBezTo>
                <a:cubicBezTo>
                  <a:pt x="2651438" y="1167883"/>
                  <a:pt x="2637934" y="1181387"/>
                  <a:pt x="2621275" y="1181387"/>
                </a:cubicBezTo>
                <a:cubicBezTo>
                  <a:pt x="2604616" y="1181387"/>
                  <a:pt x="2591112" y="1167883"/>
                  <a:pt x="2591112" y="1151224"/>
                </a:cubicBezTo>
                <a:cubicBezTo>
                  <a:pt x="2591112" y="1134565"/>
                  <a:pt x="2604616" y="1121061"/>
                  <a:pt x="2621275" y="1121061"/>
                </a:cubicBezTo>
                <a:close/>
                <a:moveTo>
                  <a:pt x="2189423" y="1121061"/>
                </a:moveTo>
                <a:cubicBezTo>
                  <a:pt x="2206082" y="1121061"/>
                  <a:pt x="2219586" y="1134565"/>
                  <a:pt x="2219586" y="1151224"/>
                </a:cubicBezTo>
                <a:cubicBezTo>
                  <a:pt x="2219586" y="1167883"/>
                  <a:pt x="2206082" y="1181387"/>
                  <a:pt x="2189423" y="1181387"/>
                </a:cubicBezTo>
                <a:cubicBezTo>
                  <a:pt x="2172764" y="1181387"/>
                  <a:pt x="2159260" y="1167883"/>
                  <a:pt x="2159260" y="1151224"/>
                </a:cubicBezTo>
                <a:cubicBezTo>
                  <a:pt x="2159260" y="1134565"/>
                  <a:pt x="2172764" y="1121061"/>
                  <a:pt x="2189423" y="1121061"/>
                </a:cubicBezTo>
                <a:close/>
                <a:moveTo>
                  <a:pt x="1757571" y="1121061"/>
                </a:moveTo>
                <a:cubicBezTo>
                  <a:pt x="1774230" y="1121061"/>
                  <a:pt x="1787734" y="1134565"/>
                  <a:pt x="1787734" y="1151224"/>
                </a:cubicBezTo>
                <a:cubicBezTo>
                  <a:pt x="1787734" y="1167883"/>
                  <a:pt x="1774230" y="1181387"/>
                  <a:pt x="1757571" y="1181387"/>
                </a:cubicBezTo>
                <a:cubicBezTo>
                  <a:pt x="1740912" y="1181387"/>
                  <a:pt x="1727408" y="1167883"/>
                  <a:pt x="1727408" y="1151224"/>
                </a:cubicBezTo>
                <a:cubicBezTo>
                  <a:pt x="1727408" y="1134565"/>
                  <a:pt x="1740912" y="1121061"/>
                  <a:pt x="1757571" y="1121061"/>
                </a:cubicBezTo>
                <a:close/>
                <a:moveTo>
                  <a:pt x="1325719" y="1121061"/>
                </a:moveTo>
                <a:cubicBezTo>
                  <a:pt x="1342378" y="1121061"/>
                  <a:pt x="1355882" y="1134565"/>
                  <a:pt x="1355882" y="1151224"/>
                </a:cubicBezTo>
                <a:cubicBezTo>
                  <a:pt x="1355882" y="1167883"/>
                  <a:pt x="1342378" y="1181387"/>
                  <a:pt x="1325719" y="1181387"/>
                </a:cubicBezTo>
                <a:cubicBezTo>
                  <a:pt x="1309060" y="1181387"/>
                  <a:pt x="1295556" y="1167883"/>
                  <a:pt x="1295556" y="1151224"/>
                </a:cubicBezTo>
                <a:cubicBezTo>
                  <a:pt x="1295556" y="1134565"/>
                  <a:pt x="1309060" y="1121061"/>
                  <a:pt x="1325719" y="1121061"/>
                </a:cubicBezTo>
                <a:close/>
                <a:moveTo>
                  <a:pt x="893867" y="1121061"/>
                </a:moveTo>
                <a:cubicBezTo>
                  <a:pt x="910526" y="1121061"/>
                  <a:pt x="924030" y="1134565"/>
                  <a:pt x="924030" y="1151224"/>
                </a:cubicBezTo>
                <a:cubicBezTo>
                  <a:pt x="924030" y="1167883"/>
                  <a:pt x="910526" y="1181387"/>
                  <a:pt x="893867" y="1181387"/>
                </a:cubicBezTo>
                <a:cubicBezTo>
                  <a:pt x="877208" y="1181387"/>
                  <a:pt x="863704" y="1167883"/>
                  <a:pt x="863704" y="1151224"/>
                </a:cubicBezTo>
                <a:cubicBezTo>
                  <a:pt x="863704" y="1134565"/>
                  <a:pt x="877208" y="1121061"/>
                  <a:pt x="893867" y="1121061"/>
                </a:cubicBezTo>
                <a:close/>
                <a:moveTo>
                  <a:pt x="462015" y="1121061"/>
                </a:moveTo>
                <a:cubicBezTo>
                  <a:pt x="478674" y="1121061"/>
                  <a:pt x="492178" y="1134565"/>
                  <a:pt x="492178" y="1151224"/>
                </a:cubicBezTo>
                <a:cubicBezTo>
                  <a:pt x="492178" y="1167883"/>
                  <a:pt x="478674" y="1181387"/>
                  <a:pt x="462015" y="1181387"/>
                </a:cubicBezTo>
                <a:cubicBezTo>
                  <a:pt x="445356" y="1181387"/>
                  <a:pt x="431852" y="1167883"/>
                  <a:pt x="431852" y="1151224"/>
                </a:cubicBezTo>
                <a:cubicBezTo>
                  <a:pt x="431852" y="1134565"/>
                  <a:pt x="445356" y="1121061"/>
                  <a:pt x="462015" y="1121061"/>
                </a:cubicBezTo>
                <a:close/>
                <a:moveTo>
                  <a:pt x="30163" y="1121061"/>
                </a:moveTo>
                <a:cubicBezTo>
                  <a:pt x="46822" y="1121061"/>
                  <a:pt x="60326" y="1134565"/>
                  <a:pt x="60326" y="1151224"/>
                </a:cubicBezTo>
                <a:cubicBezTo>
                  <a:pt x="60326" y="1167883"/>
                  <a:pt x="46822" y="1181387"/>
                  <a:pt x="30163" y="1181387"/>
                </a:cubicBezTo>
                <a:cubicBezTo>
                  <a:pt x="13504" y="1181387"/>
                  <a:pt x="0" y="1167883"/>
                  <a:pt x="0" y="1151224"/>
                </a:cubicBezTo>
                <a:cubicBezTo>
                  <a:pt x="0" y="1134565"/>
                  <a:pt x="13504" y="1121061"/>
                  <a:pt x="30163" y="1121061"/>
                </a:cubicBezTo>
                <a:close/>
                <a:moveTo>
                  <a:pt x="3484976" y="840795"/>
                </a:moveTo>
                <a:cubicBezTo>
                  <a:pt x="3501635" y="840795"/>
                  <a:pt x="3515139" y="854299"/>
                  <a:pt x="3515139" y="870958"/>
                </a:cubicBezTo>
                <a:cubicBezTo>
                  <a:pt x="3515139" y="887617"/>
                  <a:pt x="3501635" y="901121"/>
                  <a:pt x="3484976" y="901121"/>
                </a:cubicBezTo>
                <a:cubicBezTo>
                  <a:pt x="3468317" y="901121"/>
                  <a:pt x="3454813" y="887617"/>
                  <a:pt x="3454813" y="870958"/>
                </a:cubicBezTo>
                <a:cubicBezTo>
                  <a:pt x="3454813" y="854299"/>
                  <a:pt x="3468317" y="840795"/>
                  <a:pt x="3484976" y="840795"/>
                </a:cubicBezTo>
                <a:close/>
                <a:moveTo>
                  <a:pt x="3053127" y="840795"/>
                </a:moveTo>
                <a:cubicBezTo>
                  <a:pt x="3069786" y="840795"/>
                  <a:pt x="3083290" y="854299"/>
                  <a:pt x="3083290" y="870958"/>
                </a:cubicBezTo>
                <a:cubicBezTo>
                  <a:pt x="3083290" y="887617"/>
                  <a:pt x="3069786" y="901121"/>
                  <a:pt x="3053127" y="901121"/>
                </a:cubicBezTo>
                <a:cubicBezTo>
                  <a:pt x="3036468" y="901121"/>
                  <a:pt x="3022964" y="887617"/>
                  <a:pt x="3022964" y="870958"/>
                </a:cubicBezTo>
                <a:cubicBezTo>
                  <a:pt x="3022964" y="854299"/>
                  <a:pt x="3036468" y="840795"/>
                  <a:pt x="3053127" y="840795"/>
                </a:cubicBezTo>
                <a:close/>
                <a:moveTo>
                  <a:pt x="2621275" y="840795"/>
                </a:moveTo>
                <a:cubicBezTo>
                  <a:pt x="2637934" y="840795"/>
                  <a:pt x="2651438" y="854299"/>
                  <a:pt x="2651438" y="870958"/>
                </a:cubicBezTo>
                <a:cubicBezTo>
                  <a:pt x="2651438" y="887617"/>
                  <a:pt x="2637934" y="901121"/>
                  <a:pt x="2621275" y="901121"/>
                </a:cubicBezTo>
                <a:cubicBezTo>
                  <a:pt x="2604616" y="901121"/>
                  <a:pt x="2591112" y="887617"/>
                  <a:pt x="2591112" y="870958"/>
                </a:cubicBezTo>
                <a:cubicBezTo>
                  <a:pt x="2591112" y="854299"/>
                  <a:pt x="2604616" y="840795"/>
                  <a:pt x="2621275" y="840795"/>
                </a:cubicBezTo>
                <a:close/>
                <a:moveTo>
                  <a:pt x="2189423" y="840795"/>
                </a:moveTo>
                <a:cubicBezTo>
                  <a:pt x="2206082" y="840795"/>
                  <a:pt x="2219586" y="854299"/>
                  <a:pt x="2219586" y="870958"/>
                </a:cubicBezTo>
                <a:cubicBezTo>
                  <a:pt x="2219586" y="887617"/>
                  <a:pt x="2206082" y="901121"/>
                  <a:pt x="2189423" y="901121"/>
                </a:cubicBezTo>
                <a:cubicBezTo>
                  <a:pt x="2172764" y="901121"/>
                  <a:pt x="2159260" y="887617"/>
                  <a:pt x="2159260" y="870958"/>
                </a:cubicBezTo>
                <a:cubicBezTo>
                  <a:pt x="2159260" y="854299"/>
                  <a:pt x="2172764" y="840795"/>
                  <a:pt x="2189423" y="840795"/>
                </a:cubicBezTo>
                <a:close/>
                <a:moveTo>
                  <a:pt x="1757571" y="840795"/>
                </a:moveTo>
                <a:cubicBezTo>
                  <a:pt x="1774230" y="840795"/>
                  <a:pt x="1787734" y="854299"/>
                  <a:pt x="1787734" y="870958"/>
                </a:cubicBezTo>
                <a:cubicBezTo>
                  <a:pt x="1787734" y="887617"/>
                  <a:pt x="1774230" y="901121"/>
                  <a:pt x="1757571" y="901121"/>
                </a:cubicBezTo>
                <a:cubicBezTo>
                  <a:pt x="1740912" y="901121"/>
                  <a:pt x="1727408" y="887617"/>
                  <a:pt x="1727408" y="870958"/>
                </a:cubicBezTo>
                <a:cubicBezTo>
                  <a:pt x="1727408" y="854299"/>
                  <a:pt x="1740912" y="840795"/>
                  <a:pt x="1757571" y="840795"/>
                </a:cubicBezTo>
                <a:close/>
                <a:moveTo>
                  <a:pt x="1325719" y="840795"/>
                </a:moveTo>
                <a:cubicBezTo>
                  <a:pt x="1342378" y="840795"/>
                  <a:pt x="1355882" y="854299"/>
                  <a:pt x="1355882" y="870958"/>
                </a:cubicBezTo>
                <a:cubicBezTo>
                  <a:pt x="1355882" y="887617"/>
                  <a:pt x="1342378" y="901121"/>
                  <a:pt x="1325719" y="901121"/>
                </a:cubicBezTo>
                <a:cubicBezTo>
                  <a:pt x="1309060" y="901121"/>
                  <a:pt x="1295556" y="887617"/>
                  <a:pt x="1295556" y="870958"/>
                </a:cubicBezTo>
                <a:cubicBezTo>
                  <a:pt x="1295556" y="854299"/>
                  <a:pt x="1309060" y="840795"/>
                  <a:pt x="1325719" y="840795"/>
                </a:cubicBezTo>
                <a:close/>
                <a:moveTo>
                  <a:pt x="893867" y="840795"/>
                </a:moveTo>
                <a:cubicBezTo>
                  <a:pt x="910526" y="840795"/>
                  <a:pt x="924030" y="854299"/>
                  <a:pt x="924030" y="870958"/>
                </a:cubicBezTo>
                <a:cubicBezTo>
                  <a:pt x="924030" y="887617"/>
                  <a:pt x="910526" y="901121"/>
                  <a:pt x="893867" y="901121"/>
                </a:cubicBezTo>
                <a:cubicBezTo>
                  <a:pt x="877208" y="901121"/>
                  <a:pt x="863704" y="887617"/>
                  <a:pt x="863704" y="870958"/>
                </a:cubicBezTo>
                <a:cubicBezTo>
                  <a:pt x="863704" y="854299"/>
                  <a:pt x="877208" y="840795"/>
                  <a:pt x="893867" y="840795"/>
                </a:cubicBezTo>
                <a:close/>
                <a:moveTo>
                  <a:pt x="462015" y="840795"/>
                </a:moveTo>
                <a:cubicBezTo>
                  <a:pt x="478674" y="840795"/>
                  <a:pt x="492178" y="854299"/>
                  <a:pt x="492178" y="870958"/>
                </a:cubicBezTo>
                <a:cubicBezTo>
                  <a:pt x="492178" y="887617"/>
                  <a:pt x="478674" y="901121"/>
                  <a:pt x="462015" y="901121"/>
                </a:cubicBezTo>
                <a:cubicBezTo>
                  <a:pt x="445356" y="901121"/>
                  <a:pt x="431852" y="887617"/>
                  <a:pt x="431852" y="870958"/>
                </a:cubicBezTo>
                <a:cubicBezTo>
                  <a:pt x="431852" y="854299"/>
                  <a:pt x="445356" y="840795"/>
                  <a:pt x="462015" y="840795"/>
                </a:cubicBezTo>
                <a:close/>
                <a:moveTo>
                  <a:pt x="30163" y="840795"/>
                </a:moveTo>
                <a:cubicBezTo>
                  <a:pt x="46822" y="840795"/>
                  <a:pt x="60326" y="854299"/>
                  <a:pt x="60326" y="870958"/>
                </a:cubicBezTo>
                <a:cubicBezTo>
                  <a:pt x="60326" y="887617"/>
                  <a:pt x="46822" y="901121"/>
                  <a:pt x="30163" y="901121"/>
                </a:cubicBezTo>
                <a:cubicBezTo>
                  <a:pt x="13504" y="901121"/>
                  <a:pt x="0" y="887617"/>
                  <a:pt x="0" y="870958"/>
                </a:cubicBezTo>
                <a:cubicBezTo>
                  <a:pt x="0" y="854299"/>
                  <a:pt x="13504" y="840795"/>
                  <a:pt x="30163" y="840795"/>
                </a:cubicBezTo>
                <a:close/>
                <a:moveTo>
                  <a:pt x="3484976" y="560530"/>
                </a:moveTo>
                <a:cubicBezTo>
                  <a:pt x="3501635" y="560530"/>
                  <a:pt x="3515139" y="574034"/>
                  <a:pt x="3515139" y="590693"/>
                </a:cubicBezTo>
                <a:cubicBezTo>
                  <a:pt x="3515139" y="607352"/>
                  <a:pt x="3501635" y="620856"/>
                  <a:pt x="3484976" y="620856"/>
                </a:cubicBezTo>
                <a:cubicBezTo>
                  <a:pt x="3468317" y="620856"/>
                  <a:pt x="3454813" y="607352"/>
                  <a:pt x="3454813" y="590693"/>
                </a:cubicBezTo>
                <a:cubicBezTo>
                  <a:pt x="3454813" y="574034"/>
                  <a:pt x="3468317" y="560530"/>
                  <a:pt x="3484976" y="560530"/>
                </a:cubicBezTo>
                <a:close/>
                <a:moveTo>
                  <a:pt x="3053127" y="560530"/>
                </a:moveTo>
                <a:cubicBezTo>
                  <a:pt x="3069786" y="560530"/>
                  <a:pt x="3083290" y="574034"/>
                  <a:pt x="3083290" y="590693"/>
                </a:cubicBezTo>
                <a:cubicBezTo>
                  <a:pt x="3083290" y="607352"/>
                  <a:pt x="3069786" y="620856"/>
                  <a:pt x="3053127" y="620856"/>
                </a:cubicBezTo>
                <a:cubicBezTo>
                  <a:pt x="3036468" y="620856"/>
                  <a:pt x="3022964" y="607352"/>
                  <a:pt x="3022964" y="590693"/>
                </a:cubicBezTo>
                <a:cubicBezTo>
                  <a:pt x="3022964" y="574034"/>
                  <a:pt x="3036468" y="560530"/>
                  <a:pt x="3053127" y="560530"/>
                </a:cubicBezTo>
                <a:close/>
                <a:moveTo>
                  <a:pt x="2621275" y="560530"/>
                </a:moveTo>
                <a:cubicBezTo>
                  <a:pt x="2637934" y="560530"/>
                  <a:pt x="2651438" y="574034"/>
                  <a:pt x="2651438" y="590693"/>
                </a:cubicBezTo>
                <a:cubicBezTo>
                  <a:pt x="2651438" y="607352"/>
                  <a:pt x="2637934" y="620856"/>
                  <a:pt x="2621275" y="620856"/>
                </a:cubicBezTo>
                <a:cubicBezTo>
                  <a:pt x="2604616" y="620856"/>
                  <a:pt x="2591112" y="607352"/>
                  <a:pt x="2591112" y="590693"/>
                </a:cubicBezTo>
                <a:cubicBezTo>
                  <a:pt x="2591112" y="574034"/>
                  <a:pt x="2604616" y="560530"/>
                  <a:pt x="2621275" y="560530"/>
                </a:cubicBezTo>
                <a:close/>
                <a:moveTo>
                  <a:pt x="2189423" y="560530"/>
                </a:moveTo>
                <a:cubicBezTo>
                  <a:pt x="2206082" y="560530"/>
                  <a:pt x="2219586" y="574034"/>
                  <a:pt x="2219586" y="590693"/>
                </a:cubicBezTo>
                <a:cubicBezTo>
                  <a:pt x="2219586" y="607352"/>
                  <a:pt x="2206082" y="620856"/>
                  <a:pt x="2189423" y="620856"/>
                </a:cubicBezTo>
                <a:cubicBezTo>
                  <a:pt x="2172764" y="620856"/>
                  <a:pt x="2159260" y="607352"/>
                  <a:pt x="2159260" y="590693"/>
                </a:cubicBezTo>
                <a:cubicBezTo>
                  <a:pt x="2159260" y="574034"/>
                  <a:pt x="2172764" y="560530"/>
                  <a:pt x="2189423" y="560530"/>
                </a:cubicBezTo>
                <a:close/>
                <a:moveTo>
                  <a:pt x="1757571" y="560530"/>
                </a:moveTo>
                <a:cubicBezTo>
                  <a:pt x="1774230" y="560530"/>
                  <a:pt x="1787734" y="574034"/>
                  <a:pt x="1787734" y="590693"/>
                </a:cubicBezTo>
                <a:cubicBezTo>
                  <a:pt x="1787734" y="607352"/>
                  <a:pt x="1774230" y="620856"/>
                  <a:pt x="1757571" y="620856"/>
                </a:cubicBezTo>
                <a:cubicBezTo>
                  <a:pt x="1740912" y="620856"/>
                  <a:pt x="1727408" y="607352"/>
                  <a:pt x="1727408" y="590693"/>
                </a:cubicBezTo>
                <a:cubicBezTo>
                  <a:pt x="1727408" y="574034"/>
                  <a:pt x="1740912" y="560530"/>
                  <a:pt x="1757571" y="560530"/>
                </a:cubicBezTo>
                <a:close/>
                <a:moveTo>
                  <a:pt x="1325719" y="560530"/>
                </a:moveTo>
                <a:cubicBezTo>
                  <a:pt x="1342378" y="560530"/>
                  <a:pt x="1355882" y="574034"/>
                  <a:pt x="1355882" y="590693"/>
                </a:cubicBezTo>
                <a:cubicBezTo>
                  <a:pt x="1355882" y="607352"/>
                  <a:pt x="1342378" y="620856"/>
                  <a:pt x="1325719" y="620856"/>
                </a:cubicBezTo>
                <a:cubicBezTo>
                  <a:pt x="1309060" y="620856"/>
                  <a:pt x="1295556" y="607352"/>
                  <a:pt x="1295556" y="590693"/>
                </a:cubicBezTo>
                <a:cubicBezTo>
                  <a:pt x="1295556" y="574034"/>
                  <a:pt x="1309060" y="560530"/>
                  <a:pt x="1325719" y="560530"/>
                </a:cubicBezTo>
                <a:close/>
                <a:moveTo>
                  <a:pt x="893867" y="560530"/>
                </a:moveTo>
                <a:cubicBezTo>
                  <a:pt x="910526" y="560530"/>
                  <a:pt x="924030" y="574034"/>
                  <a:pt x="924030" y="590693"/>
                </a:cubicBezTo>
                <a:cubicBezTo>
                  <a:pt x="924030" y="607352"/>
                  <a:pt x="910526" y="620856"/>
                  <a:pt x="893867" y="620856"/>
                </a:cubicBezTo>
                <a:cubicBezTo>
                  <a:pt x="877208" y="620856"/>
                  <a:pt x="863704" y="607352"/>
                  <a:pt x="863704" y="590693"/>
                </a:cubicBezTo>
                <a:cubicBezTo>
                  <a:pt x="863704" y="574034"/>
                  <a:pt x="877208" y="560530"/>
                  <a:pt x="893867" y="560530"/>
                </a:cubicBezTo>
                <a:close/>
                <a:moveTo>
                  <a:pt x="462015" y="560530"/>
                </a:moveTo>
                <a:cubicBezTo>
                  <a:pt x="478674" y="560530"/>
                  <a:pt x="492178" y="574034"/>
                  <a:pt x="492178" y="590693"/>
                </a:cubicBezTo>
                <a:cubicBezTo>
                  <a:pt x="492178" y="607352"/>
                  <a:pt x="478674" y="620856"/>
                  <a:pt x="462015" y="620856"/>
                </a:cubicBezTo>
                <a:cubicBezTo>
                  <a:pt x="445356" y="620856"/>
                  <a:pt x="431852" y="607352"/>
                  <a:pt x="431852" y="590693"/>
                </a:cubicBezTo>
                <a:cubicBezTo>
                  <a:pt x="431852" y="574034"/>
                  <a:pt x="445356" y="560530"/>
                  <a:pt x="462015" y="560530"/>
                </a:cubicBezTo>
                <a:close/>
                <a:moveTo>
                  <a:pt x="30163" y="560530"/>
                </a:moveTo>
                <a:cubicBezTo>
                  <a:pt x="46822" y="560530"/>
                  <a:pt x="60326" y="574034"/>
                  <a:pt x="60326" y="590693"/>
                </a:cubicBezTo>
                <a:cubicBezTo>
                  <a:pt x="60326" y="607352"/>
                  <a:pt x="46822" y="620856"/>
                  <a:pt x="30163" y="620856"/>
                </a:cubicBezTo>
                <a:cubicBezTo>
                  <a:pt x="13504" y="620856"/>
                  <a:pt x="0" y="607352"/>
                  <a:pt x="0" y="590693"/>
                </a:cubicBezTo>
                <a:cubicBezTo>
                  <a:pt x="0" y="574034"/>
                  <a:pt x="13504" y="560530"/>
                  <a:pt x="30163" y="560530"/>
                </a:cubicBezTo>
                <a:close/>
                <a:moveTo>
                  <a:pt x="3484976" y="280265"/>
                </a:moveTo>
                <a:cubicBezTo>
                  <a:pt x="3501635" y="280265"/>
                  <a:pt x="3515139" y="293769"/>
                  <a:pt x="3515139" y="310428"/>
                </a:cubicBezTo>
                <a:cubicBezTo>
                  <a:pt x="3515139" y="327087"/>
                  <a:pt x="3501635" y="340591"/>
                  <a:pt x="3484976" y="340591"/>
                </a:cubicBezTo>
                <a:cubicBezTo>
                  <a:pt x="3468317" y="340591"/>
                  <a:pt x="3454813" y="327087"/>
                  <a:pt x="3454813" y="310428"/>
                </a:cubicBezTo>
                <a:cubicBezTo>
                  <a:pt x="3454813" y="293769"/>
                  <a:pt x="3468317" y="280265"/>
                  <a:pt x="3484976" y="280265"/>
                </a:cubicBezTo>
                <a:close/>
                <a:moveTo>
                  <a:pt x="3053127" y="280265"/>
                </a:moveTo>
                <a:cubicBezTo>
                  <a:pt x="3069786" y="280265"/>
                  <a:pt x="3083290" y="293769"/>
                  <a:pt x="3083290" y="310428"/>
                </a:cubicBezTo>
                <a:cubicBezTo>
                  <a:pt x="3083290" y="327087"/>
                  <a:pt x="3069786" y="340591"/>
                  <a:pt x="3053127" y="340591"/>
                </a:cubicBezTo>
                <a:cubicBezTo>
                  <a:pt x="3036468" y="340591"/>
                  <a:pt x="3022964" y="327087"/>
                  <a:pt x="3022964" y="310428"/>
                </a:cubicBezTo>
                <a:cubicBezTo>
                  <a:pt x="3022964" y="293769"/>
                  <a:pt x="3036468" y="280265"/>
                  <a:pt x="3053127" y="280265"/>
                </a:cubicBezTo>
                <a:close/>
                <a:moveTo>
                  <a:pt x="2621275" y="280265"/>
                </a:moveTo>
                <a:cubicBezTo>
                  <a:pt x="2637934" y="280265"/>
                  <a:pt x="2651438" y="293769"/>
                  <a:pt x="2651438" y="310428"/>
                </a:cubicBezTo>
                <a:cubicBezTo>
                  <a:pt x="2651438" y="327087"/>
                  <a:pt x="2637934" y="340591"/>
                  <a:pt x="2621275" y="340591"/>
                </a:cubicBezTo>
                <a:cubicBezTo>
                  <a:pt x="2604616" y="340591"/>
                  <a:pt x="2591112" y="327087"/>
                  <a:pt x="2591112" y="310428"/>
                </a:cubicBezTo>
                <a:cubicBezTo>
                  <a:pt x="2591112" y="293769"/>
                  <a:pt x="2604616" y="280265"/>
                  <a:pt x="2621275" y="280265"/>
                </a:cubicBezTo>
                <a:close/>
                <a:moveTo>
                  <a:pt x="2189423" y="280265"/>
                </a:moveTo>
                <a:cubicBezTo>
                  <a:pt x="2206082" y="280265"/>
                  <a:pt x="2219586" y="293769"/>
                  <a:pt x="2219586" y="310428"/>
                </a:cubicBezTo>
                <a:cubicBezTo>
                  <a:pt x="2219586" y="327087"/>
                  <a:pt x="2206082" y="340591"/>
                  <a:pt x="2189423" y="340591"/>
                </a:cubicBezTo>
                <a:cubicBezTo>
                  <a:pt x="2172764" y="340591"/>
                  <a:pt x="2159260" y="327087"/>
                  <a:pt x="2159260" y="310428"/>
                </a:cubicBezTo>
                <a:cubicBezTo>
                  <a:pt x="2159260" y="293769"/>
                  <a:pt x="2172764" y="280265"/>
                  <a:pt x="2189423" y="280265"/>
                </a:cubicBezTo>
                <a:close/>
                <a:moveTo>
                  <a:pt x="1757571" y="280265"/>
                </a:moveTo>
                <a:cubicBezTo>
                  <a:pt x="1774230" y="280265"/>
                  <a:pt x="1787734" y="293769"/>
                  <a:pt x="1787734" y="310428"/>
                </a:cubicBezTo>
                <a:cubicBezTo>
                  <a:pt x="1787734" y="327087"/>
                  <a:pt x="1774230" y="340591"/>
                  <a:pt x="1757571" y="340591"/>
                </a:cubicBezTo>
                <a:cubicBezTo>
                  <a:pt x="1740912" y="340591"/>
                  <a:pt x="1727408" y="327087"/>
                  <a:pt x="1727408" y="310428"/>
                </a:cubicBezTo>
                <a:cubicBezTo>
                  <a:pt x="1727408" y="293769"/>
                  <a:pt x="1740912" y="280265"/>
                  <a:pt x="1757571" y="280265"/>
                </a:cubicBezTo>
                <a:close/>
                <a:moveTo>
                  <a:pt x="1325719" y="280265"/>
                </a:moveTo>
                <a:cubicBezTo>
                  <a:pt x="1342378" y="280265"/>
                  <a:pt x="1355882" y="293769"/>
                  <a:pt x="1355882" y="310428"/>
                </a:cubicBezTo>
                <a:cubicBezTo>
                  <a:pt x="1355882" y="327087"/>
                  <a:pt x="1342378" y="340591"/>
                  <a:pt x="1325719" y="340591"/>
                </a:cubicBezTo>
                <a:cubicBezTo>
                  <a:pt x="1309060" y="340591"/>
                  <a:pt x="1295556" y="327087"/>
                  <a:pt x="1295556" y="310428"/>
                </a:cubicBezTo>
                <a:cubicBezTo>
                  <a:pt x="1295556" y="293769"/>
                  <a:pt x="1309060" y="280265"/>
                  <a:pt x="1325719" y="280265"/>
                </a:cubicBezTo>
                <a:close/>
                <a:moveTo>
                  <a:pt x="893867" y="280265"/>
                </a:moveTo>
                <a:cubicBezTo>
                  <a:pt x="910526" y="280265"/>
                  <a:pt x="924030" y="293769"/>
                  <a:pt x="924030" y="310428"/>
                </a:cubicBezTo>
                <a:cubicBezTo>
                  <a:pt x="924030" y="327087"/>
                  <a:pt x="910526" y="340591"/>
                  <a:pt x="893867" y="340591"/>
                </a:cubicBezTo>
                <a:cubicBezTo>
                  <a:pt x="877208" y="340591"/>
                  <a:pt x="863704" y="327087"/>
                  <a:pt x="863704" y="310428"/>
                </a:cubicBezTo>
                <a:cubicBezTo>
                  <a:pt x="863704" y="293769"/>
                  <a:pt x="877208" y="280265"/>
                  <a:pt x="893867" y="280265"/>
                </a:cubicBezTo>
                <a:close/>
                <a:moveTo>
                  <a:pt x="462015" y="280265"/>
                </a:moveTo>
                <a:cubicBezTo>
                  <a:pt x="478674" y="280265"/>
                  <a:pt x="492178" y="293769"/>
                  <a:pt x="492178" y="310428"/>
                </a:cubicBezTo>
                <a:cubicBezTo>
                  <a:pt x="492178" y="327087"/>
                  <a:pt x="478674" y="340591"/>
                  <a:pt x="462015" y="340591"/>
                </a:cubicBezTo>
                <a:cubicBezTo>
                  <a:pt x="445356" y="340591"/>
                  <a:pt x="431852" y="327087"/>
                  <a:pt x="431852" y="310428"/>
                </a:cubicBezTo>
                <a:cubicBezTo>
                  <a:pt x="431852" y="293769"/>
                  <a:pt x="445356" y="280265"/>
                  <a:pt x="462015" y="280265"/>
                </a:cubicBezTo>
                <a:close/>
                <a:moveTo>
                  <a:pt x="30163" y="280265"/>
                </a:moveTo>
                <a:cubicBezTo>
                  <a:pt x="46822" y="280265"/>
                  <a:pt x="60326" y="293769"/>
                  <a:pt x="60326" y="310428"/>
                </a:cubicBezTo>
                <a:cubicBezTo>
                  <a:pt x="60326" y="327087"/>
                  <a:pt x="46822" y="340591"/>
                  <a:pt x="30163" y="340591"/>
                </a:cubicBezTo>
                <a:cubicBezTo>
                  <a:pt x="13504" y="340591"/>
                  <a:pt x="0" y="327087"/>
                  <a:pt x="0" y="310428"/>
                </a:cubicBezTo>
                <a:cubicBezTo>
                  <a:pt x="0" y="293769"/>
                  <a:pt x="13504" y="280265"/>
                  <a:pt x="30163" y="280265"/>
                </a:cubicBezTo>
                <a:close/>
                <a:moveTo>
                  <a:pt x="3484976" y="0"/>
                </a:moveTo>
                <a:cubicBezTo>
                  <a:pt x="3501635" y="0"/>
                  <a:pt x="3515139" y="13504"/>
                  <a:pt x="3515139" y="30163"/>
                </a:cubicBezTo>
                <a:cubicBezTo>
                  <a:pt x="3515139" y="46822"/>
                  <a:pt x="3501635" y="60326"/>
                  <a:pt x="3484976" y="60326"/>
                </a:cubicBezTo>
                <a:cubicBezTo>
                  <a:pt x="3468317" y="60326"/>
                  <a:pt x="3454813" y="46822"/>
                  <a:pt x="3454813" y="30163"/>
                </a:cubicBezTo>
                <a:cubicBezTo>
                  <a:pt x="3454813" y="13504"/>
                  <a:pt x="3468317" y="0"/>
                  <a:pt x="3484976" y="0"/>
                </a:cubicBezTo>
                <a:close/>
                <a:moveTo>
                  <a:pt x="3053127" y="0"/>
                </a:moveTo>
                <a:cubicBezTo>
                  <a:pt x="3069786" y="0"/>
                  <a:pt x="3083290" y="13504"/>
                  <a:pt x="3083290" y="30163"/>
                </a:cubicBezTo>
                <a:cubicBezTo>
                  <a:pt x="3083290" y="46822"/>
                  <a:pt x="3069786" y="60326"/>
                  <a:pt x="3053127" y="60326"/>
                </a:cubicBezTo>
                <a:cubicBezTo>
                  <a:pt x="3036468" y="60326"/>
                  <a:pt x="3022964" y="46822"/>
                  <a:pt x="3022964" y="30163"/>
                </a:cubicBezTo>
                <a:cubicBezTo>
                  <a:pt x="3022964" y="13504"/>
                  <a:pt x="3036468" y="0"/>
                  <a:pt x="3053127" y="0"/>
                </a:cubicBezTo>
                <a:close/>
                <a:moveTo>
                  <a:pt x="2621275" y="0"/>
                </a:moveTo>
                <a:cubicBezTo>
                  <a:pt x="2637934" y="0"/>
                  <a:pt x="2651438" y="13504"/>
                  <a:pt x="2651438" y="30163"/>
                </a:cubicBezTo>
                <a:cubicBezTo>
                  <a:pt x="2651438" y="46822"/>
                  <a:pt x="2637934" y="60326"/>
                  <a:pt x="2621275" y="60326"/>
                </a:cubicBezTo>
                <a:cubicBezTo>
                  <a:pt x="2604616" y="60326"/>
                  <a:pt x="2591112" y="46822"/>
                  <a:pt x="2591112" y="30163"/>
                </a:cubicBezTo>
                <a:cubicBezTo>
                  <a:pt x="2591112" y="13504"/>
                  <a:pt x="2604616" y="0"/>
                  <a:pt x="2621275" y="0"/>
                </a:cubicBezTo>
                <a:close/>
                <a:moveTo>
                  <a:pt x="2189423" y="0"/>
                </a:moveTo>
                <a:cubicBezTo>
                  <a:pt x="2206082" y="0"/>
                  <a:pt x="2219586" y="13504"/>
                  <a:pt x="2219586" y="30163"/>
                </a:cubicBezTo>
                <a:cubicBezTo>
                  <a:pt x="2219586" y="46822"/>
                  <a:pt x="2206082" y="60326"/>
                  <a:pt x="2189423" y="60326"/>
                </a:cubicBezTo>
                <a:cubicBezTo>
                  <a:pt x="2172764" y="60326"/>
                  <a:pt x="2159260" y="46822"/>
                  <a:pt x="2159260" y="30163"/>
                </a:cubicBezTo>
                <a:cubicBezTo>
                  <a:pt x="2159260" y="13504"/>
                  <a:pt x="2172764" y="0"/>
                  <a:pt x="2189423" y="0"/>
                </a:cubicBezTo>
                <a:close/>
                <a:moveTo>
                  <a:pt x="1757571" y="0"/>
                </a:moveTo>
                <a:cubicBezTo>
                  <a:pt x="1774230" y="0"/>
                  <a:pt x="1787734" y="13504"/>
                  <a:pt x="1787734" y="30163"/>
                </a:cubicBezTo>
                <a:cubicBezTo>
                  <a:pt x="1787734" y="46822"/>
                  <a:pt x="1774230" y="60326"/>
                  <a:pt x="1757571" y="60326"/>
                </a:cubicBezTo>
                <a:cubicBezTo>
                  <a:pt x="1740912" y="60326"/>
                  <a:pt x="1727408" y="46822"/>
                  <a:pt x="1727408" y="30163"/>
                </a:cubicBezTo>
                <a:cubicBezTo>
                  <a:pt x="1727408" y="13504"/>
                  <a:pt x="1740912" y="0"/>
                  <a:pt x="1757571" y="0"/>
                </a:cubicBezTo>
                <a:close/>
                <a:moveTo>
                  <a:pt x="1325719" y="0"/>
                </a:moveTo>
                <a:cubicBezTo>
                  <a:pt x="1342378" y="0"/>
                  <a:pt x="1355882" y="13504"/>
                  <a:pt x="1355882" y="30163"/>
                </a:cubicBezTo>
                <a:cubicBezTo>
                  <a:pt x="1355882" y="46822"/>
                  <a:pt x="1342378" y="60326"/>
                  <a:pt x="1325719" y="60326"/>
                </a:cubicBezTo>
                <a:cubicBezTo>
                  <a:pt x="1309060" y="60326"/>
                  <a:pt x="1295556" y="46822"/>
                  <a:pt x="1295556" y="30163"/>
                </a:cubicBezTo>
                <a:cubicBezTo>
                  <a:pt x="1295556" y="13504"/>
                  <a:pt x="1309060" y="0"/>
                  <a:pt x="1325719" y="0"/>
                </a:cubicBezTo>
                <a:close/>
                <a:moveTo>
                  <a:pt x="893867" y="0"/>
                </a:moveTo>
                <a:cubicBezTo>
                  <a:pt x="910526" y="0"/>
                  <a:pt x="924030" y="13504"/>
                  <a:pt x="924030" y="30163"/>
                </a:cubicBezTo>
                <a:cubicBezTo>
                  <a:pt x="924030" y="46822"/>
                  <a:pt x="910526" y="60326"/>
                  <a:pt x="893867" y="60326"/>
                </a:cubicBezTo>
                <a:cubicBezTo>
                  <a:pt x="877208" y="60326"/>
                  <a:pt x="863704" y="46822"/>
                  <a:pt x="863704" y="30163"/>
                </a:cubicBezTo>
                <a:cubicBezTo>
                  <a:pt x="863704" y="13504"/>
                  <a:pt x="877208" y="0"/>
                  <a:pt x="893867" y="0"/>
                </a:cubicBezTo>
                <a:close/>
                <a:moveTo>
                  <a:pt x="462015" y="0"/>
                </a:moveTo>
                <a:cubicBezTo>
                  <a:pt x="478674" y="0"/>
                  <a:pt x="492178" y="13504"/>
                  <a:pt x="492178" y="30163"/>
                </a:cubicBezTo>
                <a:cubicBezTo>
                  <a:pt x="492178" y="46822"/>
                  <a:pt x="478674" y="60326"/>
                  <a:pt x="462015" y="60326"/>
                </a:cubicBezTo>
                <a:cubicBezTo>
                  <a:pt x="445356" y="60326"/>
                  <a:pt x="431852" y="46822"/>
                  <a:pt x="431852" y="30163"/>
                </a:cubicBezTo>
                <a:cubicBezTo>
                  <a:pt x="431852" y="13504"/>
                  <a:pt x="445356" y="0"/>
                  <a:pt x="462015" y="0"/>
                </a:cubicBezTo>
                <a:close/>
                <a:moveTo>
                  <a:pt x="30163" y="0"/>
                </a:moveTo>
                <a:cubicBezTo>
                  <a:pt x="46822" y="0"/>
                  <a:pt x="60326" y="13504"/>
                  <a:pt x="60326" y="30163"/>
                </a:cubicBezTo>
                <a:cubicBezTo>
                  <a:pt x="60326" y="46822"/>
                  <a:pt x="46822" y="60326"/>
                  <a:pt x="30163" y="60326"/>
                </a:cubicBezTo>
                <a:cubicBezTo>
                  <a:pt x="13504" y="60326"/>
                  <a:pt x="0" y="46822"/>
                  <a:pt x="0" y="30163"/>
                </a:cubicBezTo>
                <a:cubicBezTo>
                  <a:pt x="0" y="13504"/>
                  <a:pt x="13504" y="0"/>
                  <a:pt x="30163"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1"/>
            <a:endParaRPr lang="LID4096"/>
          </a:p>
        </p:txBody>
      </p:sp>
      <p:sp>
        <p:nvSpPr>
          <p:cNvPr id="86" name="Rectangle 85">
            <a:extLst>
              <a:ext uri="{FF2B5EF4-FFF2-40B4-BE49-F238E27FC236}">
                <a16:creationId xmlns:a16="http://schemas.microsoft.com/office/drawing/2014/main" id="{4326A5C9-0254-EA99-752A-A6227A442025}"/>
              </a:ext>
            </a:extLst>
          </p:cNvPr>
          <p:cNvSpPr/>
          <p:nvPr/>
        </p:nvSpPr>
        <p:spPr>
          <a:xfrm>
            <a:off x="0" y="5953758"/>
            <a:ext cx="748005" cy="292869"/>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69" name="Group 68">
            <a:extLst>
              <a:ext uri="{FF2B5EF4-FFF2-40B4-BE49-F238E27FC236}">
                <a16:creationId xmlns:a16="http://schemas.microsoft.com/office/drawing/2014/main" id="{02BE769E-7459-3020-F660-3ECB6DD96DC4}"/>
              </a:ext>
            </a:extLst>
          </p:cNvPr>
          <p:cNvGrpSpPr/>
          <p:nvPr/>
        </p:nvGrpSpPr>
        <p:grpSpPr>
          <a:xfrm>
            <a:off x="1114974" y="5669141"/>
            <a:ext cx="4843462" cy="864770"/>
            <a:chOff x="2124869" y="5496579"/>
            <a:chExt cx="4843462" cy="864770"/>
          </a:xfrm>
        </p:grpSpPr>
        <p:sp>
          <p:nvSpPr>
            <p:cNvPr id="64" name="TextBox 63">
              <a:extLst>
                <a:ext uri="{FF2B5EF4-FFF2-40B4-BE49-F238E27FC236}">
                  <a16:creationId xmlns:a16="http://schemas.microsoft.com/office/drawing/2014/main" id="{73478A05-3DE2-86CA-A1F1-81F2E1DACEEE}"/>
                </a:ext>
              </a:extLst>
            </p:cNvPr>
            <p:cNvSpPr txBox="1"/>
            <p:nvPr/>
          </p:nvSpPr>
          <p:spPr>
            <a:xfrm>
              <a:off x="2124869" y="5496579"/>
              <a:ext cx="3314700" cy="369332"/>
            </a:xfrm>
            <a:prstGeom prst="rect">
              <a:avLst/>
            </a:prstGeom>
            <a:noFill/>
          </p:spPr>
          <p:txBody>
            <a:bodyPr wrap="square" lIns="91440" tIns="45720" rIns="91440" bIns="45720" anchor="t">
              <a:spAutoFit/>
            </a:bodyPr>
            <a:lstStyle/>
            <a:p>
              <a:r>
                <a:rPr lang="en-US" b="1">
                  <a:solidFill>
                    <a:schemeClr val="bg1"/>
                  </a:solidFill>
                  <a:latin typeface="Segoe UI"/>
                  <a:cs typeface="Segoe UI"/>
                </a:rPr>
                <a:t>Lourenço Falley</a:t>
              </a:r>
              <a:endParaRPr lang="en-US" b="1">
                <a:solidFill>
                  <a:schemeClr val="bg1"/>
                </a:solidFill>
                <a:latin typeface="Segoe UI" panose="020B0502040204020203" pitchFamily="34" charset="0"/>
                <a:cs typeface="Segoe UI" panose="020B0502040204020203" pitchFamily="34" charset="0"/>
              </a:endParaRPr>
            </a:p>
          </p:txBody>
        </p:sp>
        <p:sp>
          <p:nvSpPr>
            <p:cNvPr id="65" name="TextBox 64">
              <a:extLst>
                <a:ext uri="{FF2B5EF4-FFF2-40B4-BE49-F238E27FC236}">
                  <a16:creationId xmlns:a16="http://schemas.microsoft.com/office/drawing/2014/main" id="{75228778-EB46-4E08-B530-A89418C9A4FE}"/>
                </a:ext>
              </a:extLst>
            </p:cNvPr>
            <p:cNvSpPr txBox="1"/>
            <p:nvPr/>
          </p:nvSpPr>
          <p:spPr>
            <a:xfrm>
              <a:off x="2124869" y="5802410"/>
              <a:ext cx="4843462" cy="307777"/>
            </a:xfrm>
            <a:prstGeom prst="rect">
              <a:avLst/>
            </a:prstGeom>
            <a:noFill/>
          </p:spPr>
          <p:txBody>
            <a:bodyPr wrap="square" lIns="91440" tIns="45720" rIns="91440" bIns="45720" anchor="t">
              <a:spAutoFit/>
            </a:bodyPr>
            <a:lstStyle/>
            <a:p>
              <a:r>
                <a:rPr lang="en-US" sz="1400" dirty="0">
                  <a:solidFill>
                    <a:schemeClr val="bg1"/>
                  </a:solidFill>
                  <a:latin typeface="Segoe UI"/>
                  <a:cs typeface="Segoe UI"/>
                </a:rPr>
                <a:t>Industry Liaison and Sales Manager</a:t>
              </a:r>
            </a:p>
          </p:txBody>
        </p:sp>
        <p:sp>
          <p:nvSpPr>
            <p:cNvPr id="2" name="TextBox 64">
              <a:extLst>
                <a:ext uri="{FF2B5EF4-FFF2-40B4-BE49-F238E27FC236}">
                  <a16:creationId xmlns:a16="http://schemas.microsoft.com/office/drawing/2014/main" id="{6D66E9B9-E7C7-931A-5E6F-0A2E02B46CA8}"/>
                </a:ext>
              </a:extLst>
            </p:cNvPr>
            <p:cNvSpPr txBox="1"/>
            <p:nvPr/>
          </p:nvSpPr>
          <p:spPr>
            <a:xfrm>
              <a:off x="2124869" y="6053572"/>
              <a:ext cx="4843462" cy="307777"/>
            </a:xfrm>
            <a:prstGeom prst="rect">
              <a:avLst/>
            </a:prstGeom>
            <a:noFill/>
          </p:spPr>
          <p:txBody>
            <a:bodyPr wrap="square" lIns="91440" tIns="45720" rIns="91440" bIns="45720" anchor="t">
              <a:spAutoFit/>
            </a:bodyPr>
            <a:lstStyle/>
            <a:p>
              <a:r>
                <a:rPr lang="en-US" sz="1400" u="sng">
                  <a:solidFill>
                    <a:schemeClr val="bg1"/>
                  </a:solidFill>
                  <a:latin typeface="Segoe UI"/>
                  <a:cs typeface="Segoe UI"/>
                  <a:hlinkClick r:id="rId3">
                    <a:extLst>
                      <a:ext uri="{A12FA001-AC4F-418D-AE19-62706E023703}">
                        <ahyp:hlinkClr xmlns:ahyp="http://schemas.microsoft.com/office/drawing/2018/hyperlinkcolor" val="tx"/>
                      </a:ext>
                    </a:extLst>
                  </a:hlinkClick>
                </a:rPr>
                <a:t>lfalley@paragong.com</a:t>
              </a:r>
              <a:endParaRPr lang="he-IL" sz="1400" u="sng">
                <a:solidFill>
                  <a:schemeClr val="bg1"/>
                </a:solidFill>
                <a:latin typeface="Segoe UI"/>
                <a:cs typeface="Segoe UI"/>
              </a:endParaRPr>
            </a:p>
          </p:txBody>
        </p:sp>
      </p:grpSp>
      <p:sp>
        <p:nvSpPr>
          <p:cNvPr id="66" name="Oval 65">
            <a:extLst>
              <a:ext uri="{FF2B5EF4-FFF2-40B4-BE49-F238E27FC236}">
                <a16:creationId xmlns:a16="http://schemas.microsoft.com/office/drawing/2014/main" id="{1A929857-4E03-8A34-129D-795AED4B6E6F}"/>
              </a:ext>
            </a:extLst>
          </p:cNvPr>
          <p:cNvSpPr/>
          <p:nvPr/>
        </p:nvSpPr>
        <p:spPr>
          <a:xfrm>
            <a:off x="395338" y="5764413"/>
            <a:ext cx="634319" cy="634319"/>
          </a:xfrm>
          <a:prstGeom prst="ellipse">
            <a:avLst/>
          </a:prstGeom>
          <a:solidFill>
            <a:srgbClr val="DB1719"/>
          </a:solidFill>
          <a:ln>
            <a:noFill/>
          </a:ln>
          <a:effectLst>
            <a:outerShdw blurRad="50800" sx="101000" sy="101000" algn="c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Rectangle 85">
            <a:extLst>
              <a:ext uri="{FF2B5EF4-FFF2-40B4-BE49-F238E27FC236}">
                <a16:creationId xmlns:a16="http://schemas.microsoft.com/office/drawing/2014/main" id="{A847CBE1-9C80-A792-F0AC-DE8CB2D6EB1F}"/>
              </a:ext>
            </a:extLst>
          </p:cNvPr>
          <p:cNvSpPr/>
          <p:nvPr/>
        </p:nvSpPr>
        <p:spPr>
          <a:xfrm>
            <a:off x="0" y="5000698"/>
            <a:ext cx="748005" cy="292869"/>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Oval 65">
            <a:extLst>
              <a:ext uri="{FF2B5EF4-FFF2-40B4-BE49-F238E27FC236}">
                <a16:creationId xmlns:a16="http://schemas.microsoft.com/office/drawing/2014/main" id="{A2E3BAC1-BE2A-2425-1F83-6FAFE13B7E88}"/>
              </a:ext>
            </a:extLst>
          </p:cNvPr>
          <p:cNvSpPr/>
          <p:nvPr/>
        </p:nvSpPr>
        <p:spPr>
          <a:xfrm>
            <a:off x="395338" y="4811353"/>
            <a:ext cx="634319" cy="634319"/>
          </a:xfrm>
          <a:prstGeom prst="ellipse">
            <a:avLst/>
          </a:prstGeom>
          <a:solidFill>
            <a:srgbClr val="DB1719"/>
          </a:solidFill>
          <a:ln>
            <a:noFill/>
          </a:ln>
          <a:effectLst>
            <a:outerShdw blurRad="50800" sx="101000" sy="101000" algn="c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Rectangle 85">
            <a:extLst>
              <a:ext uri="{FF2B5EF4-FFF2-40B4-BE49-F238E27FC236}">
                <a16:creationId xmlns:a16="http://schemas.microsoft.com/office/drawing/2014/main" id="{EF2820A6-2C67-A242-BF8A-63A4D08360D1}"/>
              </a:ext>
            </a:extLst>
          </p:cNvPr>
          <p:cNvSpPr/>
          <p:nvPr/>
        </p:nvSpPr>
        <p:spPr>
          <a:xfrm>
            <a:off x="0" y="4054760"/>
            <a:ext cx="748005" cy="292869"/>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Oval 65">
            <a:extLst>
              <a:ext uri="{FF2B5EF4-FFF2-40B4-BE49-F238E27FC236}">
                <a16:creationId xmlns:a16="http://schemas.microsoft.com/office/drawing/2014/main" id="{42391163-7B1D-7260-C239-5556DE22BE3F}"/>
              </a:ext>
            </a:extLst>
          </p:cNvPr>
          <p:cNvSpPr/>
          <p:nvPr/>
        </p:nvSpPr>
        <p:spPr>
          <a:xfrm>
            <a:off x="395338" y="3879657"/>
            <a:ext cx="634319" cy="634319"/>
          </a:xfrm>
          <a:prstGeom prst="ellipse">
            <a:avLst/>
          </a:prstGeom>
          <a:solidFill>
            <a:srgbClr val="DB1719"/>
          </a:solidFill>
          <a:ln>
            <a:noFill/>
          </a:ln>
          <a:effectLst>
            <a:outerShdw blurRad="50800" sx="101000" sy="101000" algn="c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4" name="Picture 24">
            <a:extLst>
              <a:ext uri="{FF2B5EF4-FFF2-40B4-BE49-F238E27FC236}">
                <a16:creationId xmlns:a16="http://schemas.microsoft.com/office/drawing/2014/main" id="{92226698-56FD-9DBC-D3A3-E10F59DA8DF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497605" y="3982403"/>
            <a:ext cx="430572" cy="430572"/>
          </a:xfrm>
          <a:prstGeom prst="rect">
            <a:avLst/>
          </a:prstGeom>
        </p:spPr>
      </p:pic>
      <p:pic>
        <p:nvPicPr>
          <p:cNvPr id="26" name="Picture 1">
            <a:extLst>
              <a:ext uri="{FF2B5EF4-FFF2-40B4-BE49-F238E27FC236}">
                <a16:creationId xmlns:a16="http://schemas.microsoft.com/office/drawing/2014/main" id="{0A4B3064-B998-CE44-CF6D-E9C30714529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478264" y="4866381"/>
            <a:ext cx="463615" cy="463615"/>
          </a:xfrm>
          <a:prstGeom prst="rect">
            <a:avLst/>
          </a:prstGeom>
        </p:spPr>
      </p:pic>
      <p:sp>
        <p:nvSpPr>
          <p:cNvPr id="28" name="TextBox 22">
            <a:extLst>
              <a:ext uri="{FF2B5EF4-FFF2-40B4-BE49-F238E27FC236}">
                <a16:creationId xmlns:a16="http://schemas.microsoft.com/office/drawing/2014/main" id="{9D1AF249-3672-6B1D-AE85-130FAB677096}"/>
              </a:ext>
            </a:extLst>
          </p:cNvPr>
          <p:cNvSpPr txBox="1"/>
          <p:nvPr/>
        </p:nvSpPr>
        <p:spPr>
          <a:xfrm>
            <a:off x="1129218" y="3912691"/>
            <a:ext cx="2211447" cy="307777"/>
          </a:xfrm>
          <a:prstGeom prst="rect">
            <a:avLst/>
          </a:prstGeom>
          <a:noFill/>
        </p:spPr>
        <p:txBody>
          <a:bodyPr wrap="square" lIns="91440" tIns="45720" rIns="91440" bIns="45720" anchor="t">
            <a:spAutoFit/>
          </a:bodyPr>
          <a:lstStyle/>
          <a:p>
            <a:r>
              <a:rPr lang="es-ES" sz="1400" b="1">
                <a:solidFill>
                  <a:schemeClr val="bg1"/>
                </a:solidFill>
                <a:latin typeface="Segoe UI"/>
                <a:cs typeface="Segoe UI"/>
              </a:rPr>
              <a:t>HILTON TOKYO</a:t>
            </a:r>
            <a:endParaRPr lang="en-US">
              <a:solidFill>
                <a:schemeClr val="bg1"/>
              </a:solidFill>
            </a:endParaRPr>
          </a:p>
        </p:txBody>
      </p:sp>
      <p:sp>
        <p:nvSpPr>
          <p:cNvPr id="29" name="TextBox 2">
            <a:extLst>
              <a:ext uri="{FF2B5EF4-FFF2-40B4-BE49-F238E27FC236}">
                <a16:creationId xmlns:a16="http://schemas.microsoft.com/office/drawing/2014/main" id="{0DC0A9B8-CD05-D01A-83D8-F2553FA5E2B2}"/>
              </a:ext>
            </a:extLst>
          </p:cNvPr>
          <p:cNvSpPr txBox="1"/>
          <p:nvPr/>
        </p:nvSpPr>
        <p:spPr>
          <a:xfrm>
            <a:off x="1136339" y="4136517"/>
            <a:ext cx="2507820" cy="307777"/>
          </a:xfrm>
          <a:prstGeom prst="rect">
            <a:avLst/>
          </a:prstGeom>
          <a:noFill/>
        </p:spPr>
        <p:txBody>
          <a:bodyPr wrap="square" lIns="91440" tIns="45720" rIns="91440" bIns="45720" anchor="t">
            <a:spAutoFit/>
          </a:bodyPr>
          <a:lstStyle/>
          <a:p>
            <a:r>
              <a:rPr lang="es-ES" sz="1400" dirty="0" err="1">
                <a:solidFill>
                  <a:schemeClr val="bg1"/>
                </a:solidFill>
                <a:latin typeface="Segoe UI"/>
                <a:cs typeface="Segoe UI"/>
              </a:rPr>
              <a:t>Tokyo</a:t>
            </a:r>
            <a:r>
              <a:rPr lang="es-ES" sz="1400" dirty="0">
                <a:solidFill>
                  <a:schemeClr val="bg1"/>
                </a:solidFill>
                <a:latin typeface="Segoe UI"/>
                <a:cs typeface="Segoe UI"/>
              </a:rPr>
              <a:t>, Japan</a:t>
            </a:r>
            <a:endParaRPr lang="en-US" dirty="0">
              <a:solidFill>
                <a:schemeClr val="bg1"/>
              </a:solidFill>
            </a:endParaRPr>
          </a:p>
        </p:txBody>
      </p:sp>
      <p:sp>
        <p:nvSpPr>
          <p:cNvPr id="30" name="TextBox 3">
            <a:extLst>
              <a:ext uri="{FF2B5EF4-FFF2-40B4-BE49-F238E27FC236}">
                <a16:creationId xmlns:a16="http://schemas.microsoft.com/office/drawing/2014/main" id="{85CD2B97-1E50-7FD0-83CD-131B79B50D19}"/>
              </a:ext>
            </a:extLst>
          </p:cNvPr>
          <p:cNvSpPr txBox="1"/>
          <p:nvPr/>
        </p:nvSpPr>
        <p:spPr>
          <a:xfrm>
            <a:off x="1114975" y="4864219"/>
            <a:ext cx="2211447" cy="307777"/>
          </a:xfrm>
          <a:prstGeom prst="rect">
            <a:avLst/>
          </a:prstGeom>
          <a:noFill/>
        </p:spPr>
        <p:txBody>
          <a:bodyPr wrap="square" lIns="91440" tIns="45720" rIns="91440" bIns="45720" anchor="t">
            <a:spAutoFit/>
          </a:bodyPr>
          <a:lstStyle/>
          <a:p>
            <a:r>
              <a:rPr lang="es-ES" sz="1400" b="1">
                <a:solidFill>
                  <a:schemeClr val="bg1"/>
                </a:solidFill>
                <a:latin typeface="Segoe UI"/>
                <a:cs typeface="Segoe UI"/>
              </a:rPr>
              <a:t>CONGRESS LANGUAGE </a:t>
            </a:r>
          </a:p>
        </p:txBody>
      </p:sp>
      <p:sp>
        <p:nvSpPr>
          <p:cNvPr id="31" name="TextBox 8">
            <a:extLst>
              <a:ext uri="{FF2B5EF4-FFF2-40B4-BE49-F238E27FC236}">
                <a16:creationId xmlns:a16="http://schemas.microsoft.com/office/drawing/2014/main" id="{4AA8850D-1D2F-5FF9-3FA8-9443B6A31891}"/>
              </a:ext>
            </a:extLst>
          </p:cNvPr>
          <p:cNvSpPr txBox="1"/>
          <p:nvPr/>
        </p:nvSpPr>
        <p:spPr>
          <a:xfrm>
            <a:off x="1114974" y="5098827"/>
            <a:ext cx="2211447" cy="307777"/>
          </a:xfrm>
          <a:prstGeom prst="rect">
            <a:avLst/>
          </a:prstGeom>
          <a:noFill/>
        </p:spPr>
        <p:txBody>
          <a:bodyPr wrap="square" lIns="91440" tIns="45720" rIns="91440" bIns="45720" anchor="t">
            <a:spAutoFit/>
          </a:bodyPr>
          <a:lstStyle/>
          <a:p>
            <a:r>
              <a:rPr lang="es-ES" sz="1400">
                <a:solidFill>
                  <a:schemeClr val="bg1"/>
                </a:solidFill>
                <a:latin typeface="Segoe UI"/>
                <a:cs typeface="Segoe UI"/>
              </a:rPr>
              <a:t>English</a:t>
            </a:r>
          </a:p>
        </p:txBody>
      </p:sp>
      <p:sp>
        <p:nvSpPr>
          <p:cNvPr id="9" name="Freeform: Shape 84">
            <a:extLst>
              <a:ext uri="{FF2B5EF4-FFF2-40B4-BE49-F238E27FC236}">
                <a16:creationId xmlns:a16="http://schemas.microsoft.com/office/drawing/2014/main" id="{76C2FE7E-4F75-F30E-C960-0ADD7C768A95}"/>
              </a:ext>
            </a:extLst>
          </p:cNvPr>
          <p:cNvSpPr/>
          <p:nvPr/>
        </p:nvSpPr>
        <p:spPr>
          <a:xfrm>
            <a:off x="9770834" y="441566"/>
            <a:ext cx="2071723" cy="739887"/>
          </a:xfrm>
          <a:custGeom>
            <a:avLst/>
            <a:gdLst>
              <a:gd name="connsiteX0" fmla="*/ 3484976 w 3515139"/>
              <a:gd name="connsiteY0" fmla="*/ 1121061 h 1181387"/>
              <a:gd name="connsiteX1" fmla="*/ 3515139 w 3515139"/>
              <a:gd name="connsiteY1" fmla="*/ 1151224 h 1181387"/>
              <a:gd name="connsiteX2" fmla="*/ 3484976 w 3515139"/>
              <a:gd name="connsiteY2" fmla="*/ 1181387 h 1181387"/>
              <a:gd name="connsiteX3" fmla="*/ 3454813 w 3515139"/>
              <a:gd name="connsiteY3" fmla="*/ 1151224 h 1181387"/>
              <a:gd name="connsiteX4" fmla="*/ 3484976 w 3515139"/>
              <a:gd name="connsiteY4" fmla="*/ 1121061 h 1181387"/>
              <a:gd name="connsiteX5" fmla="*/ 3053127 w 3515139"/>
              <a:gd name="connsiteY5" fmla="*/ 1121061 h 1181387"/>
              <a:gd name="connsiteX6" fmla="*/ 3083290 w 3515139"/>
              <a:gd name="connsiteY6" fmla="*/ 1151224 h 1181387"/>
              <a:gd name="connsiteX7" fmla="*/ 3053127 w 3515139"/>
              <a:gd name="connsiteY7" fmla="*/ 1181387 h 1181387"/>
              <a:gd name="connsiteX8" fmla="*/ 3022964 w 3515139"/>
              <a:gd name="connsiteY8" fmla="*/ 1151224 h 1181387"/>
              <a:gd name="connsiteX9" fmla="*/ 3053127 w 3515139"/>
              <a:gd name="connsiteY9" fmla="*/ 1121061 h 1181387"/>
              <a:gd name="connsiteX10" fmla="*/ 2621275 w 3515139"/>
              <a:gd name="connsiteY10" fmla="*/ 1121061 h 1181387"/>
              <a:gd name="connsiteX11" fmla="*/ 2651438 w 3515139"/>
              <a:gd name="connsiteY11" fmla="*/ 1151224 h 1181387"/>
              <a:gd name="connsiteX12" fmla="*/ 2621275 w 3515139"/>
              <a:gd name="connsiteY12" fmla="*/ 1181387 h 1181387"/>
              <a:gd name="connsiteX13" fmla="*/ 2591112 w 3515139"/>
              <a:gd name="connsiteY13" fmla="*/ 1151224 h 1181387"/>
              <a:gd name="connsiteX14" fmla="*/ 2621275 w 3515139"/>
              <a:gd name="connsiteY14" fmla="*/ 1121061 h 1181387"/>
              <a:gd name="connsiteX15" fmla="*/ 2189423 w 3515139"/>
              <a:gd name="connsiteY15" fmla="*/ 1121061 h 1181387"/>
              <a:gd name="connsiteX16" fmla="*/ 2219586 w 3515139"/>
              <a:gd name="connsiteY16" fmla="*/ 1151224 h 1181387"/>
              <a:gd name="connsiteX17" fmla="*/ 2189423 w 3515139"/>
              <a:gd name="connsiteY17" fmla="*/ 1181387 h 1181387"/>
              <a:gd name="connsiteX18" fmla="*/ 2159260 w 3515139"/>
              <a:gd name="connsiteY18" fmla="*/ 1151224 h 1181387"/>
              <a:gd name="connsiteX19" fmla="*/ 2189423 w 3515139"/>
              <a:gd name="connsiteY19" fmla="*/ 1121061 h 1181387"/>
              <a:gd name="connsiteX20" fmla="*/ 1757571 w 3515139"/>
              <a:gd name="connsiteY20" fmla="*/ 1121061 h 1181387"/>
              <a:gd name="connsiteX21" fmla="*/ 1787734 w 3515139"/>
              <a:gd name="connsiteY21" fmla="*/ 1151224 h 1181387"/>
              <a:gd name="connsiteX22" fmla="*/ 1757571 w 3515139"/>
              <a:gd name="connsiteY22" fmla="*/ 1181387 h 1181387"/>
              <a:gd name="connsiteX23" fmla="*/ 1727408 w 3515139"/>
              <a:gd name="connsiteY23" fmla="*/ 1151224 h 1181387"/>
              <a:gd name="connsiteX24" fmla="*/ 1757571 w 3515139"/>
              <a:gd name="connsiteY24" fmla="*/ 1121061 h 1181387"/>
              <a:gd name="connsiteX25" fmla="*/ 1325719 w 3515139"/>
              <a:gd name="connsiteY25" fmla="*/ 1121061 h 1181387"/>
              <a:gd name="connsiteX26" fmla="*/ 1355882 w 3515139"/>
              <a:gd name="connsiteY26" fmla="*/ 1151224 h 1181387"/>
              <a:gd name="connsiteX27" fmla="*/ 1325719 w 3515139"/>
              <a:gd name="connsiteY27" fmla="*/ 1181387 h 1181387"/>
              <a:gd name="connsiteX28" fmla="*/ 1295556 w 3515139"/>
              <a:gd name="connsiteY28" fmla="*/ 1151224 h 1181387"/>
              <a:gd name="connsiteX29" fmla="*/ 1325719 w 3515139"/>
              <a:gd name="connsiteY29" fmla="*/ 1121061 h 1181387"/>
              <a:gd name="connsiteX30" fmla="*/ 893867 w 3515139"/>
              <a:gd name="connsiteY30" fmla="*/ 1121061 h 1181387"/>
              <a:gd name="connsiteX31" fmla="*/ 924030 w 3515139"/>
              <a:gd name="connsiteY31" fmla="*/ 1151224 h 1181387"/>
              <a:gd name="connsiteX32" fmla="*/ 893867 w 3515139"/>
              <a:gd name="connsiteY32" fmla="*/ 1181387 h 1181387"/>
              <a:gd name="connsiteX33" fmla="*/ 863704 w 3515139"/>
              <a:gd name="connsiteY33" fmla="*/ 1151224 h 1181387"/>
              <a:gd name="connsiteX34" fmla="*/ 893867 w 3515139"/>
              <a:gd name="connsiteY34" fmla="*/ 1121061 h 1181387"/>
              <a:gd name="connsiteX35" fmla="*/ 462015 w 3515139"/>
              <a:gd name="connsiteY35" fmla="*/ 1121061 h 1181387"/>
              <a:gd name="connsiteX36" fmla="*/ 492178 w 3515139"/>
              <a:gd name="connsiteY36" fmla="*/ 1151224 h 1181387"/>
              <a:gd name="connsiteX37" fmla="*/ 462015 w 3515139"/>
              <a:gd name="connsiteY37" fmla="*/ 1181387 h 1181387"/>
              <a:gd name="connsiteX38" fmla="*/ 431852 w 3515139"/>
              <a:gd name="connsiteY38" fmla="*/ 1151224 h 1181387"/>
              <a:gd name="connsiteX39" fmla="*/ 462015 w 3515139"/>
              <a:gd name="connsiteY39" fmla="*/ 1121061 h 1181387"/>
              <a:gd name="connsiteX40" fmla="*/ 30163 w 3515139"/>
              <a:gd name="connsiteY40" fmla="*/ 1121061 h 1181387"/>
              <a:gd name="connsiteX41" fmla="*/ 60326 w 3515139"/>
              <a:gd name="connsiteY41" fmla="*/ 1151224 h 1181387"/>
              <a:gd name="connsiteX42" fmla="*/ 30163 w 3515139"/>
              <a:gd name="connsiteY42" fmla="*/ 1181387 h 1181387"/>
              <a:gd name="connsiteX43" fmla="*/ 0 w 3515139"/>
              <a:gd name="connsiteY43" fmla="*/ 1151224 h 1181387"/>
              <a:gd name="connsiteX44" fmla="*/ 30163 w 3515139"/>
              <a:gd name="connsiteY44" fmla="*/ 1121061 h 1181387"/>
              <a:gd name="connsiteX45" fmla="*/ 3484976 w 3515139"/>
              <a:gd name="connsiteY45" fmla="*/ 840795 h 1181387"/>
              <a:gd name="connsiteX46" fmla="*/ 3515139 w 3515139"/>
              <a:gd name="connsiteY46" fmla="*/ 870958 h 1181387"/>
              <a:gd name="connsiteX47" fmla="*/ 3484976 w 3515139"/>
              <a:gd name="connsiteY47" fmla="*/ 901121 h 1181387"/>
              <a:gd name="connsiteX48" fmla="*/ 3454813 w 3515139"/>
              <a:gd name="connsiteY48" fmla="*/ 870958 h 1181387"/>
              <a:gd name="connsiteX49" fmla="*/ 3484976 w 3515139"/>
              <a:gd name="connsiteY49" fmla="*/ 840795 h 1181387"/>
              <a:gd name="connsiteX50" fmla="*/ 3053127 w 3515139"/>
              <a:gd name="connsiteY50" fmla="*/ 840795 h 1181387"/>
              <a:gd name="connsiteX51" fmla="*/ 3083290 w 3515139"/>
              <a:gd name="connsiteY51" fmla="*/ 870958 h 1181387"/>
              <a:gd name="connsiteX52" fmla="*/ 3053127 w 3515139"/>
              <a:gd name="connsiteY52" fmla="*/ 901121 h 1181387"/>
              <a:gd name="connsiteX53" fmla="*/ 3022964 w 3515139"/>
              <a:gd name="connsiteY53" fmla="*/ 870958 h 1181387"/>
              <a:gd name="connsiteX54" fmla="*/ 3053127 w 3515139"/>
              <a:gd name="connsiteY54" fmla="*/ 840795 h 1181387"/>
              <a:gd name="connsiteX55" fmla="*/ 2621275 w 3515139"/>
              <a:gd name="connsiteY55" fmla="*/ 840795 h 1181387"/>
              <a:gd name="connsiteX56" fmla="*/ 2651438 w 3515139"/>
              <a:gd name="connsiteY56" fmla="*/ 870958 h 1181387"/>
              <a:gd name="connsiteX57" fmla="*/ 2621275 w 3515139"/>
              <a:gd name="connsiteY57" fmla="*/ 901121 h 1181387"/>
              <a:gd name="connsiteX58" fmla="*/ 2591112 w 3515139"/>
              <a:gd name="connsiteY58" fmla="*/ 870958 h 1181387"/>
              <a:gd name="connsiteX59" fmla="*/ 2621275 w 3515139"/>
              <a:gd name="connsiteY59" fmla="*/ 840795 h 1181387"/>
              <a:gd name="connsiteX60" fmla="*/ 2189423 w 3515139"/>
              <a:gd name="connsiteY60" fmla="*/ 840795 h 1181387"/>
              <a:gd name="connsiteX61" fmla="*/ 2219586 w 3515139"/>
              <a:gd name="connsiteY61" fmla="*/ 870958 h 1181387"/>
              <a:gd name="connsiteX62" fmla="*/ 2189423 w 3515139"/>
              <a:gd name="connsiteY62" fmla="*/ 901121 h 1181387"/>
              <a:gd name="connsiteX63" fmla="*/ 2159260 w 3515139"/>
              <a:gd name="connsiteY63" fmla="*/ 870958 h 1181387"/>
              <a:gd name="connsiteX64" fmla="*/ 2189423 w 3515139"/>
              <a:gd name="connsiteY64" fmla="*/ 840795 h 1181387"/>
              <a:gd name="connsiteX65" fmla="*/ 1757571 w 3515139"/>
              <a:gd name="connsiteY65" fmla="*/ 840795 h 1181387"/>
              <a:gd name="connsiteX66" fmla="*/ 1787734 w 3515139"/>
              <a:gd name="connsiteY66" fmla="*/ 870958 h 1181387"/>
              <a:gd name="connsiteX67" fmla="*/ 1757571 w 3515139"/>
              <a:gd name="connsiteY67" fmla="*/ 901121 h 1181387"/>
              <a:gd name="connsiteX68" fmla="*/ 1727408 w 3515139"/>
              <a:gd name="connsiteY68" fmla="*/ 870958 h 1181387"/>
              <a:gd name="connsiteX69" fmla="*/ 1757571 w 3515139"/>
              <a:gd name="connsiteY69" fmla="*/ 840795 h 1181387"/>
              <a:gd name="connsiteX70" fmla="*/ 1325719 w 3515139"/>
              <a:gd name="connsiteY70" fmla="*/ 840795 h 1181387"/>
              <a:gd name="connsiteX71" fmla="*/ 1355882 w 3515139"/>
              <a:gd name="connsiteY71" fmla="*/ 870958 h 1181387"/>
              <a:gd name="connsiteX72" fmla="*/ 1325719 w 3515139"/>
              <a:gd name="connsiteY72" fmla="*/ 901121 h 1181387"/>
              <a:gd name="connsiteX73" fmla="*/ 1295556 w 3515139"/>
              <a:gd name="connsiteY73" fmla="*/ 870958 h 1181387"/>
              <a:gd name="connsiteX74" fmla="*/ 1325719 w 3515139"/>
              <a:gd name="connsiteY74" fmla="*/ 840795 h 1181387"/>
              <a:gd name="connsiteX75" fmla="*/ 893867 w 3515139"/>
              <a:gd name="connsiteY75" fmla="*/ 840795 h 1181387"/>
              <a:gd name="connsiteX76" fmla="*/ 924030 w 3515139"/>
              <a:gd name="connsiteY76" fmla="*/ 870958 h 1181387"/>
              <a:gd name="connsiteX77" fmla="*/ 893867 w 3515139"/>
              <a:gd name="connsiteY77" fmla="*/ 901121 h 1181387"/>
              <a:gd name="connsiteX78" fmla="*/ 863704 w 3515139"/>
              <a:gd name="connsiteY78" fmla="*/ 870958 h 1181387"/>
              <a:gd name="connsiteX79" fmla="*/ 893867 w 3515139"/>
              <a:gd name="connsiteY79" fmla="*/ 840795 h 1181387"/>
              <a:gd name="connsiteX80" fmla="*/ 462015 w 3515139"/>
              <a:gd name="connsiteY80" fmla="*/ 840795 h 1181387"/>
              <a:gd name="connsiteX81" fmla="*/ 492178 w 3515139"/>
              <a:gd name="connsiteY81" fmla="*/ 870958 h 1181387"/>
              <a:gd name="connsiteX82" fmla="*/ 462015 w 3515139"/>
              <a:gd name="connsiteY82" fmla="*/ 901121 h 1181387"/>
              <a:gd name="connsiteX83" fmla="*/ 431852 w 3515139"/>
              <a:gd name="connsiteY83" fmla="*/ 870958 h 1181387"/>
              <a:gd name="connsiteX84" fmla="*/ 462015 w 3515139"/>
              <a:gd name="connsiteY84" fmla="*/ 840795 h 1181387"/>
              <a:gd name="connsiteX85" fmla="*/ 30163 w 3515139"/>
              <a:gd name="connsiteY85" fmla="*/ 840795 h 1181387"/>
              <a:gd name="connsiteX86" fmla="*/ 60326 w 3515139"/>
              <a:gd name="connsiteY86" fmla="*/ 870958 h 1181387"/>
              <a:gd name="connsiteX87" fmla="*/ 30163 w 3515139"/>
              <a:gd name="connsiteY87" fmla="*/ 901121 h 1181387"/>
              <a:gd name="connsiteX88" fmla="*/ 0 w 3515139"/>
              <a:gd name="connsiteY88" fmla="*/ 870958 h 1181387"/>
              <a:gd name="connsiteX89" fmla="*/ 30163 w 3515139"/>
              <a:gd name="connsiteY89" fmla="*/ 840795 h 1181387"/>
              <a:gd name="connsiteX90" fmla="*/ 3484976 w 3515139"/>
              <a:gd name="connsiteY90" fmla="*/ 560530 h 1181387"/>
              <a:gd name="connsiteX91" fmla="*/ 3515139 w 3515139"/>
              <a:gd name="connsiteY91" fmla="*/ 590693 h 1181387"/>
              <a:gd name="connsiteX92" fmla="*/ 3484976 w 3515139"/>
              <a:gd name="connsiteY92" fmla="*/ 620856 h 1181387"/>
              <a:gd name="connsiteX93" fmla="*/ 3454813 w 3515139"/>
              <a:gd name="connsiteY93" fmla="*/ 590693 h 1181387"/>
              <a:gd name="connsiteX94" fmla="*/ 3484976 w 3515139"/>
              <a:gd name="connsiteY94" fmla="*/ 560530 h 1181387"/>
              <a:gd name="connsiteX95" fmla="*/ 3053127 w 3515139"/>
              <a:gd name="connsiteY95" fmla="*/ 560530 h 1181387"/>
              <a:gd name="connsiteX96" fmla="*/ 3083290 w 3515139"/>
              <a:gd name="connsiteY96" fmla="*/ 590693 h 1181387"/>
              <a:gd name="connsiteX97" fmla="*/ 3053127 w 3515139"/>
              <a:gd name="connsiteY97" fmla="*/ 620856 h 1181387"/>
              <a:gd name="connsiteX98" fmla="*/ 3022964 w 3515139"/>
              <a:gd name="connsiteY98" fmla="*/ 590693 h 1181387"/>
              <a:gd name="connsiteX99" fmla="*/ 3053127 w 3515139"/>
              <a:gd name="connsiteY99" fmla="*/ 560530 h 1181387"/>
              <a:gd name="connsiteX100" fmla="*/ 2621275 w 3515139"/>
              <a:gd name="connsiteY100" fmla="*/ 560530 h 1181387"/>
              <a:gd name="connsiteX101" fmla="*/ 2651438 w 3515139"/>
              <a:gd name="connsiteY101" fmla="*/ 590693 h 1181387"/>
              <a:gd name="connsiteX102" fmla="*/ 2621275 w 3515139"/>
              <a:gd name="connsiteY102" fmla="*/ 620856 h 1181387"/>
              <a:gd name="connsiteX103" fmla="*/ 2591112 w 3515139"/>
              <a:gd name="connsiteY103" fmla="*/ 590693 h 1181387"/>
              <a:gd name="connsiteX104" fmla="*/ 2621275 w 3515139"/>
              <a:gd name="connsiteY104" fmla="*/ 560530 h 1181387"/>
              <a:gd name="connsiteX105" fmla="*/ 2189423 w 3515139"/>
              <a:gd name="connsiteY105" fmla="*/ 560530 h 1181387"/>
              <a:gd name="connsiteX106" fmla="*/ 2219586 w 3515139"/>
              <a:gd name="connsiteY106" fmla="*/ 590693 h 1181387"/>
              <a:gd name="connsiteX107" fmla="*/ 2189423 w 3515139"/>
              <a:gd name="connsiteY107" fmla="*/ 620856 h 1181387"/>
              <a:gd name="connsiteX108" fmla="*/ 2159260 w 3515139"/>
              <a:gd name="connsiteY108" fmla="*/ 590693 h 1181387"/>
              <a:gd name="connsiteX109" fmla="*/ 2189423 w 3515139"/>
              <a:gd name="connsiteY109" fmla="*/ 560530 h 1181387"/>
              <a:gd name="connsiteX110" fmla="*/ 1757571 w 3515139"/>
              <a:gd name="connsiteY110" fmla="*/ 560530 h 1181387"/>
              <a:gd name="connsiteX111" fmla="*/ 1787734 w 3515139"/>
              <a:gd name="connsiteY111" fmla="*/ 590693 h 1181387"/>
              <a:gd name="connsiteX112" fmla="*/ 1757571 w 3515139"/>
              <a:gd name="connsiteY112" fmla="*/ 620856 h 1181387"/>
              <a:gd name="connsiteX113" fmla="*/ 1727408 w 3515139"/>
              <a:gd name="connsiteY113" fmla="*/ 590693 h 1181387"/>
              <a:gd name="connsiteX114" fmla="*/ 1757571 w 3515139"/>
              <a:gd name="connsiteY114" fmla="*/ 560530 h 1181387"/>
              <a:gd name="connsiteX115" fmla="*/ 1325719 w 3515139"/>
              <a:gd name="connsiteY115" fmla="*/ 560530 h 1181387"/>
              <a:gd name="connsiteX116" fmla="*/ 1355882 w 3515139"/>
              <a:gd name="connsiteY116" fmla="*/ 590693 h 1181387"/>
              <a:gd name="connsiteX117" fmla="*/ 1325719 w 3515139"/>
              <a:gd name="connsiteY117" fmla="*/ 620856 h 1181387"/>
              <a:gd name="connsiteX118" fmla="*/ 1295556 w 3515139"/>
              <a:gd name="connsiteY118" fmla="*/ 590693 h 1181387"/>
              <a:gd name="connsiteX119" fmla="*/ 1325719 w 3515139"/>
              <a:gd name="connsiteY119" fmla="*/ 560530 h 1181387"/>
              <a:gd name="connsiteX120" fmla="*/ 893867 w 3515139"/>
              <a:gd name="connsiteY120" fmla="*/ 560530 h 1181387"/>
              <a:gd name="connsiteX121" fmla="*/ 924030 w 3515139"/>
              <a:gd name="connsiteY121" fmla="*/ 590693 h 1181387"/>
              <a:gd name="connsiteX122" fmla="*/ 893867 w 3515139"/>
              <a:gd name="connsiteY122" fmla="*/ 620856 h 1181387"/>
              <a:gd name="connsiteX123" fmla="*/ 863704 w 3515139"/>
              <a:gd name="connsiteY123" fmla="*/ 590693 h 1181387"/>
              <a:gd name="connsiteX124" fmla="*/ 893867 w 3515139"/>
              <a:gd name="connsiteY124" fmla="*/ 560530 h 1181387"/>
              <a:gd name="connsiteX125" fmla="*/ 462015 w 3515139"/>
              <a:gd name="connsiteY125" fmla="*/ 560530 h 1181387"/>
              <a:gd name="connsiteX126" fmla="*/ 492178 w 3515139"/>
              <a:gd name="connsiteY126" fmla="*/ 590693 h 1181387"/>
              <a:gd name="connsiteX127" fmla="*/ 462015 w 3515139"/>
              <a:gd name="connsiteY127" fmla="*/ 620856 h 1181387"/>
              <a:gd name="connsiteX128" fmla="*/ 431852 w 3515139"/>
              <a:gd name="connsiteY128" fmla="*/ 590693 h 1181387"/>
              <a:gd name="connsiteX129" fmla="*/ 462015 w 3515139"/>
              <a:gd name="connsiteY129" fmla="*/ 560530 h 1181387"/>
              <a:gd name="connsiteX130" fmla="*/ 30163 w 3515139"/>
              <a:gd name="connsiteY130" fmla="*/ 560530 h 1181387"/>
              <a:gd name="connsiteX131" fmla="*/ 60326 w 3515139"/>
              <a:gd name="connsiteY131" fmla="*/ 590693 h 1181387"/>
              <a:gd name="connsiteX132" fmla="*/ 30163 w 3515139"/>
              <a:gd name="connsiteY132" fmla="*/ 620856 h 1181387"/>
              <a:gd name="connsiteX133" fmla="*/ 0 w 3515139"/>
              <a:gd name="connsiteY133" fmla="*/ 590693 h 1181387"/>
              <a:gd name="connsiteX134" fmla="*/ 30163 w 3515139"/>
              <a:gd name="connsiteY134" fmla="*/ 560530 h 1181387"/>
              <a:gd name="connsiteX135" fmla="*/ 3484976 w 3515139"/>
              <a:gd name="connsiteY135" fmla="*/ 280265 h 1181387"/>
              <a:gd name="connsiteX136" fmla="*/ 3515139 w 3515139"/>
              <a:gd name="connsiteY136" fmla="*/ 310428 h 1181387"/>
              <a:gd name="connsiteX137" fmla="*/ 3484976 w 3515139"/>
              <a:gd name="connsiteY137" fmla="*/ 340591 h 1181387"/>
              <a:gd name="connsiteX138" fmla="*/ 3454813 w 3515139"/>
              <a:gd name="connsiteY138" fmla="*/ 310428 h 1181387"/>
              <a:gd name="connsiteX139" fmla="*/ 3484976 w 3515139"/>
              <a:gd name="connsiteY139" fmla="*/ 280265 h 1181387"/>
              <a:gd name="connsiteX140" fmla="*/ 3053127 w 3515139"/>
              <a:gd name="connsiteY140" fmla="*/ 280265 h 1181387"/>
              <a:gd name="connsiteX141" fmla="*/ 3083290 w 3515139"/>
              <a:gd name="connsiteY141" fmla="*/ 310428 h 1181387"/>
              <a:gd name="connsiteX142" fmla="*/ 3053127 w 3515139"/>
              <a:gd name="connsiteY142" fmla="*/ 340591 h 1181387"/>
              <a:gd name="connsiteX143" fmla="*/ 3022964 w 3515139"/>
              <a:gd name="connsiteY143" fmla="*/ 310428 h 1181387"/>
              <a:gd name="connsiteX144" fmla="*/ 3053127 w 3515139"/>
              <a:gd name="connsiteY144" fmla="*/ 280265 h 1181387"/>
              <a:gd name="connsiteX145" fmla="*/ 2621275 w 3515139"/>
              <a:gd name="connsiteY145" fmla="*/ 280265 h 1181387"/>
              <a:gd name="connsiteX146" fmla="*/ 2651438 w 3515139"/>
              <a:gd name="connsiteY146" fmla="*/ 310428 h 1181387"/>
              <a:gd name="connsiteX147" fmla="*/ 2621275 w 3515139"/>
              <a:gd name="connsiteY147" fmla="*/ 340591 h 1181387"/>
              <a:gd name="connsiteX148" fmla="*/ 2591112 w 3515139"/>
              <a:gd name="connsiteY148" fmla="*/ 310428 h 1181387"/>
              <a:gd name="connsiteX149" fmla="*/ 2621275 w 3515139"/>
              <a:gd name="connsiteY149" fmla="*/ 280265 h 1181387"/>
              <a:gd name="connsiteX150" fmla="*/ 2189423 w 3515139"/>
              <a:gd name="connsiteY150" fmla="*/ 280265 h 1181387"/>
              <a:gd name="connsiteX151" fmla="*/ 2219586 w 3515139"/>
              <a:gd name="connsiteY151" fmla="*/ 310428 h 1181387"/>
              <a:gd name="connsiteX152" fmla="*/ 2189423 w 3515139"/>
              <a:gd name="connsiteY152" fmla="*/ 340591 h 1181387"/>
              <a:gd name="connsiteX153" fmla="*/ 2159260 w 3515139"/>
              <a:gd name="connsiteY153" fmla="*/ 310428 h 1181387"/>
              <a:gd name="connsiteX154" fmla="*/ 2189423 w 3515139"/>
              <a:gd name="connsiteY154" fmla="*/ 280265 h 1181387"/>
              <a:gd name="connsiteX155" fmla="*/ 1757571 w 3515139"/>
              <a:gd name="connsiteY155" fmla="*/ 280265 h 1181387"/>
              <a:gd name="connsiteX156" fmla="*/ 1787734 w 3515139"/>
              <a:gd name="connsiteY156" fmla="*/ 310428 h 1181387"/>
              <a:gd name="connsiteX157" fmla="*/ 1757571 w 3515139"/>
              <a:gd name="connsiteY157" fmla="*/ 340591 h 1181387"/>
              <a:gd name="connsiteX158" fmla="*/ 1727408 w 3515139"/>
              <a:gd name="connsiteY158" fmla="*/ 310428 h 1181387"/>
              <a:gd name="connsiteX159" fmla="*/ 1757571 w 3515139"/>
              <a:gd name="connsiteY159" fmla="*/ 280265 h 1181387"/>
              <a:gd name="connsiteX160" fmla="*/ 1325719 w 3515139"/>
              <a:gd name="connsiteY160" fmla="*/ 280265 h 1181387"/>
              <a:gd name="connsiteX161" fmla="*/ 1355882 w 3515139"/>
              <a:gd name="connsiteY161" fmla="*/ 310428 h 1181387"/>
              <a:gd name="connsiteX162" fmla="*/ 1325719 w 3515139"/>
              <a:gd name="connsiteY162" fmla="*/ 340591 h 1181387"/>
              <a:gd name="connsiteX163" fmla="*/ 1295556 w 3515139"/>
              <a:gd name="connsiteY163" fmla="*/ 310428 h 1181387"/>
              <a:gd name="connsiteX164" fmla="*/ 1325719 w 3515139"/>
              <a:gd name="connsiteY164" fmla="*/ 280265 h 1181387"/>
              <a:gd name="connsiteX165" fmla="*/ 893867 w 3515139"/>
              <a:gd name="connsiteY165" fmla="*/ 280265 h 1181387"/>
              <a:gd name="connsiteX166" fmla="*/ 924030 w 3515139"/>
              <a:gd name="connsiteY166" fmla="*/ 310428 h 1181387"/>
              <a:gd name="connsiteX167" fmla="*/ 893867 w 3515139"/>
              <a:gd name="connsiteY167" fmla="*/ 340591 h 1181387"/>
              <a:gd name="connsiteX168" fmla="*/ 863704 w 3515139"/>
              <a:gd name="connsiteY168" fmla="*/ 310428 h 1181387"/>
              <a:gd name="connsiteX169" fmla="*/ 893867 w 3515139"/>
              <a:gd name="connsiteY169" fmla="*/ 280265 h 1181387"/>
              <a:gd name="connsiteX170" fmla="*/ 462015 w 3515139"/>
              <a:gd name="connsiteY170" fmla="*/ 280265 h 1181387"/>
              <a:gd name="connsiteX171" fmla="*/ 492178 w 3515139"/>
              <a:gd name="connsiteY171" fmla="*/ 310428 h 1181387"/>
              <a:gd name="connsiteX172" fmla="*/ 462015 w 3515139"/>
              <a:gd name="connsiteY172" fmla="*/ 340591 h 1181387"/>
              <a:gd name="connsiteX173" fmla="*/ 431852 w 3515139"/>
              <a:gd name="connsiteY173" fmla="*/ 310428 h 1181387"/>
              <a:gd name="connsiteX174" fmla="*/ 462015 w 3515139"/>
              <a:gd name="connsiteY174" fmla="*/ 280265 h 1181387"/>
              <a:gd name="connsiteX175" fmla="*/ 30163 w 3515139"/>
              <a:gd name="connsiteY175" fmla="*/ 280265 h 1181387"/>
              <a:gd name="connsiteX176" fmla="*/ 60326 w 3515139"/>
              <a:gd name="connsiteY176" fmla="*/ 310428 h 1181387"/>
              <a:gd name="connsiteX177" fmla="*/ 30163 w 3515139"/>
              <a:gd name="connsiteY177" fmla="*/ 340591 h 1181387"/>
              <a:gd name="connsiteX178" fmla="*/ 0 w 3515139"/>
              <a:gd name="connsiteY178" fmla="*/ 310428 h 1181387"/>
              <a:gd name="connsiteX179" fmla="*/ 30163 w 3515139"/>
              <a:gd name="connsiteY179" fmla="*/ 280265 h 1181387"/>
              <a:gd name="connsiteX180" fmla="*/ 3484976 w 3515139"/>
              <a:gd name="connsiteY180" fmla="*/ 0 h 1181387"/>
              <a:gd name="connsiteX181" fmla="*/ 3515139 w 3515139"/>
              <a:gd name="connsiteY181" fmla="*/ 30163 h 1181387"/>
              <a:gd name="connsiteX182" fmla="*/ 3484976 w 3515139"/>
              <a:gd name="connsiteY182" fmla="*/ 60326 h 1181387"/>
              <a:gd name="connsiteX183" fmla="*/ 3454813 w 3515139"/>
              <a:gd name="connsiteY183" fmla="*/ 30163 h 1181387"/>
              <a:gd name="connsiteX184" fmla="*/ 3484976 w 3515139"/>
              <a:gd name="connsiteY184" fmla="*/ 0 h 1181387"/>
              <a:gd name="connsiteX185" fmla="*/ 3053127 w 3515139"/>
              <a:gd name="connsiteY185" fmla="*/ 0 h 1181387"/>
              <a:gd name="connsiteX186" fmla="*/ 3083290 w 3515139"/>
              <a:gd name="connsiteY186" fmla="*/ 30163 h 1181387"/>
              <a:gd name="connsiteX187" fmla="*/ 3053127 w 3515139"/>
              <a:gd name="connsiteY187" fmla="*/ 60326 h 1181387"/>
              <a:gd name="connsiteX188" fmla="*/ 3022964 w 3515139"/>
              <a:gd name="connsiteY188" fmla="*/ 30163 h 1181387"/>
              <a:gd name="connsiteX189" fmla="*/ 3053127 w 3515139"/>
              <a:gd name="connsiteY189" fmla="*/ 0 h 1181387"/>
              <a:gd name="connsiteX190" fmla="*/ 2621275 w 3515139"/>
              <a:gd name="connsiteY190" fmla="*/ 0 h 1181387"/>
              <a:gd name="connsiteX191" fmla="*/ 2651438 w 3515139"/>
              <a:gd name="connsiteY191" fmla="*/ 30163 h 1181387"/>
              <a:gd name="connsiteX192" fmla="*/ 2621275 w 3515139"/>
              <a:gd name="connsiteY192" fmla="*/ 60326 h 1181387"/>
              <a:gd name="connsiteX193" fmla="*/ 2591112 w 3515139"/>
              <a:gd name="connsiteY193" fmla="*/ 30163 h 1181387"/>
              <a:gd name="connsiteX194" fmla="*/ 2621275 w 3515139"/>
              <a:gd name="connsiteY194" fmla="*/ 0 h 1181387"/>
              <a:gd name="connsiteX195" fmla="*/ 2189423 w 3515139"/>
              <a:gd name="connsiteY195" fmla="*/ 0 h 1181387"/>
              <a:gd name="connsiteX196" fmla="*/ 2219586 w 3515139"/>
              <a:gd name="connsiteY196" fmla="*/ 30163 h 1181387"/>
              <a:gd name="connsiteX197" fmla="*/ 2189423 w 3515139"/>
              <a:gd name="connsiteY197" fmla="*/ 60326 h 1181387"/>
              <a:gd name="connsiteX198" fmla="*/ 2159260 w 3515139"/>
              <a:gd name="connsiteY198" fmla="*/ 30163 h 1181387"/>
              <a:gd name="connsiteX199" fmla="*/ 2189423 w 3515139"/>
              <a:gd name="connsiteY199" fmla="*/ 0 h 1181387"/>
              <a:gd name="connsiteX200" fmla="*/ 1757571 w 3515139"/>
              <a:gd name="connsiteY200" fmla="*/ 0 h 1181387"/>
              <a:gd name="connsiteX201" fmla="*/ 1787734 w 3515139"/>
              <a:gd name="connsiteY201" fmla="*/ 30163 h 1181387"/>
              <a:gd name="connsiteX202" fmla="*/ 1757571 w 3515139"/>
              <a:gd name="connsiteY202" fmla="*/ 60326 h 1181387"/>
              <a:gd name="connsiteX203" fmla="*/ 1727408 w 3515139"/>
              <a:gd name="connsiteY203" fmla="*/ 30163 h 1181387"/>
              <a:gd name="connsiteX204" fmla="*/ 1757571 w 3515139"/>
              <a:gd name="connsiteY204" fmla="*/ 0 h 1181387"/>
              <a:gd name="connsiteX205" fmla="*/ 1325719 w 3515139"/>
              <a:gd name="connsiteY205" fmla="*/ 0 h 1181387"/>
              <a:gd name="connsiteX206" fmla="*/ 1355882 w 3515139"/>
              <a:gd name="connsiteY206" fmla="*/ 30163 h 1181387"/>
              <a:gd name="connsiteX207" fmla="*/ 1325719 w 3515139"/>
              <a:gd name="connsiteY207" fmla="*/ 60326 h 1181387"/>
              <a:gd name="connsiteX208" fmla="*/ 1295556 w 3515139"/>
              <a:gd name="connsiteY208" fmla="*/ 30163 h 1181387"/>
              <a:gd name="connsiteX209" fmla="*/ 1325719 w 3515139"/>
              <a:gd name="connsiteY209" fmla="*/ 0 h 1181387"/>
              <a:gd name="connsiteX210" fmla="*/ 893867 w 3515139"/>
              <a:gd name="connsiteY210" fmla="*/ 0 h 1181387"/>
              <a:gd name="connsiteX211" fmla="*/ 924030 w 3515139"/>
              <a:gd name="connsiteY211" fmla="*/ 30163 h 1181387"/>
              <a:gd name="connsiteX212" fmla="*/ 893867 w 3515139"/>
              <a:gd name="connsiteY212" fmla="*/ 60326 h 1181387"/>
              <a:gd name="connsiteX213" fmla="*/ 863704 w 3515139"/>
              <a:gd name="connsiteY213" fmla="*/ 30163 h 1181387"/>
              <a:gd name="connsiteX214" fmla="*/ 893867 w 3515139"/>
              <a:gd name="connsiteY214" fmla="*/ 0 h 1181387"/>
              <a:gd name="connsiteX215" fmla="*/ 462015 w 3515139"/>
              <a:gd name="connsiteY215" fmla="*/ 0 h 1181387"/>
              <a:gd name="connsiteX216" fmla="*/ 492178 w 3515139"/>
              <a:gd name="connsiteY216" fmla="*/ 30163 h 1181387"/>
              <a:gd name="connsiteX217" fmla="*/ 462015 w 3515139"/>
              <a:gd name="connsiteY217" fmla="*/ 60326 h 1181387"/>
              <a:gd name="connsiteX218" fmla="*/ 431852 w 3515139"/>
              <a:gd name="connsiteY218" fmla="*/ 30163 h 1181387"/>
              <a:gd name="connsiteX219" fmla="*/ 462015 w 3515139"/>
              <a:gd name="connsiteY219" fmla="*/ 0 h 1181387"/>
              <a:gd name="connsiteX220" fmla="*/ 30163 w 3515139"/>
              <a:gd name="connsiteY220" fmla="*/ 0 h 1181387"/>
              <a:gd name="connsiteX221" fmla="*/ 60326 w 3515139"/>
              <a:gd name="connsiteY221" fmla="*/ 30163 h 1181387"/>
              <a:gd name="connsiteX222" fmla="*/ 30163 w 3515139"/>
              <a:gd name="connsiteY222" fmla="*/ 60326 h 1181387"/>
              <a:gd name="connsiteX223" fmla="*/ 0 w 3515139"/>
              <a:gd name="connsiteY223" fmla="*/ 30163 h 1181387"/>
              <a:gd name="connsiteX224" fmla="*/ 30163 w 3515139"/>
              <a:gd name="connsiteY224" fmla="*/ 0 h 118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3515139" h="1181387">
                <a:moveTo>
                  <a:pt x="3484976" y="1121061"/>
                </a:moveTo>
                <a:cubicBezTo>
                  <a:pt x="3501635" y="1121061"/>
                  <a:pt x="3515139" y="1134565"/>
                  <a:pt x="3515139" y="1151224"/>
                </a:cubicBezTo>
                <a:cubicBezTo>
                  <a:pt x="3515139" y="1167883"/>
                  <a:pt x="3501635" y="1181387"/>
                  <a:pt x="3484976" y="1181387"/>
                </a:cubicBezTo>
                <a:cubicBezTo>
                  <a:pt x="3468317" y="1181387"/>
                  <a:pt x="3454813" y="1167883"/>
                  <a:pt x="3454813" y="1151224"/>
                </a:cubicBezTo>
                <a:cubicBezTo>
                  <a:pt x="3454813" y="1134565"/>
                  <a:pt x="3468317" y="1121061"/>
                  <a:pt x="3484976" y="1121061"/>
                </a:cubicBezTo>
                <a:close/>
                <a:moveTo>
                  <a:pt x="3053127" y="1121061"/>
                </a:moveTo>
                <a:cubicBezTo>
                  <a:pt x="3069786" y="1121061"/>
                  <a:pt x="3083290" y="1134565"/>
                  <a:pt x="3083290" y="1151224"/>
                </a:cubicBezTo>
                <a:cubicBezTo>
                  <a:pt x="3083290" y="1167883"/>
                  <a:pt x="3069786" y="1181387"/>
                  <a:pt x="3053127" y="1181387"/>
                </a:cubicBezTo>
                <a:cubicBezTo>
                  <a:pt x="3036468" y="1181387"/>
                  <a:pt x="3022964" y="1167883"/>
                  <a:pt x="3022964" y="1151224"/>
                </a:cubicBezTo>
                <a:cubicBezTo>
                  <a:pt x="3022964" y="1134565"/>
                  <a:pt x="3036468" y="1121061"/>
                  <a:pt x="3053127" y="1121061"/>
                </a:cubicBezTo>
                <a:close/>
                <a:moveTo>
                  <a:pt x="2621275" y="1121061"/>
                </a:moveTo>
                <a:cubicBezTo>
                  <a:pt x="2637934" y="1121061"/>
                  <a:pt x="2651438" y="1134565"/>
                  <a:pt x="2651438" y="1151224"/>
                </a:cubicBezTo>
                <a:cubicBezTo>
                  <a:pt x="2651438" y="1167883"/>
                  <a:pt x="2637934" y="1181387"/>
                  <a:pt x="2621275" y="1181387"/>
                </a:cubicBezTo>
                <a:cubicBezTo>
                  <a:pt x="2604616" y="1181387"/>
                  <a:pt x="2591112" y="1167883"/>
                  <a:pt x="2591112" y="1151224"/>
                </a:cubicBezTo>
                <a:cubicBezTo>
                  <a:pt x="2591112" y="1134565"/>
                  <a:pt x="2604616" y="1121061"/>
                  <a:pt x="2621275" y="1121061"/>
                </a:cubicBezTo>
                <a:close/>
                <a:moveTo>
                  <a:pt x="2189423" y="1121061"/>
                </a:moveTo>
                <a:cubicBezTo>
                  <a:pt x="2206082" y="1121061"/>
                  <a:pt x="2219586" y="1134565"/>
                  <a:pt x="2219586" y="1151224"/>
                </a:cubicBezTo>
                <a:cubicBezTo>
                  <a:pt x="2219586" y="1167883"/>
                  <a:pt x="2206082" y="1181387"/>
                  <a:pt x="2189423" y="1181387"/>
                </a:cubicBezTo>
                <a:cubicBezTo>
                  <a:pt x="2172764" y="1181387"/>
                  <a:pt x="2159260" y="1167883"/>
                  <a:pt x="2159260" y="1151224"/>
                </a:cubicBezTo>
                <a:cubicBezTo>
                  <a:pt x="2159260" y="1134565"/>
                  <a:pt x="2172764" y="1121061"/>
                  <a:pt x="2189423" y="1121061"/>
                </a:cubicBezTo>
                <a:close/>
                <a:moveTo>
                  <a:pt x="1757571" y="1121061"/>
                </a:moveTo>
                <a:cubicBezTo>
                  <a:pt x="1774230" y="1121061"/>
                  <a:pt x="1787734" y="1134565"/>
                  <a:pt x="1787734" y="1151224"/>
                </a:cubicBezTo>
                <a:cubicBezTo>
                  <a:pt x="1787734" y="1167883"/>
                  <a:pt x="1774230" y="1181387"/>
                  <a:pt x="1757571" y="1181387"/>
                </a:cubicBezTo>
                <a:cubicBezTo>
                  <a:pt x="1740912" y="1181387"/>
                  <a:pt x="1727408" y="1167883"/>
                  <a:pt x="1727408" y="1151224"/>
                </a:cubicBezTo>
                <a:cubicBezTo>
                  <a:pt x="1727408" y="1134565"/>
                  <a:pt x="1740912" y="1121061"/>
                  <a:pt x="1757571" y="1121061"/>
                </a:cubicBezTo>
                <a:close/>
                <a:moveTo>
                  <a:pt x="1325719" y="1121061"/>
                </a:moveTo>
                <a:cubicBezTo>
                  <a:pt x="1342378" y="1121061"/>
                  <a:pt x="1355882" y="1134565"/>
                  <a:pt x="1355882" y="1151224"/>
                </a:cubicBezTo>
                <a:cubicBezTo>
                  <a:pt x="1355882" y="1167883"/>
                  <a:pt x="1342378" y="1181387"/>
                  <a:pt x="1325719" y="1181387"/>
                </a:cubicBezTo>
                <a:cubicBezTo>
                  <a:pt x="1309060" y="1181387"/>
                  <a:pt x="1295556" y="1167883"/>
                  <a:pt x="1295556" y="1151224"/>
                </a:cubicBezTo>
                <a:cubicBezTo>
                  <a:pt x="1295556" y="1134565"/>
                  <a:pt x="1309060" y="1121061"/>
                  <a:pt x="1325719" y="1121061"/>
                </a:cubicBezTo>
                <a:close/>
                <a:moveTo>
                  <a:pt x="893867" y="1121061"/>
                </a:moveTo>
                <a:cubicBezTo>
                  <a:pt x="910526" y="1121061"/>
                  <a:pt x="924030" y="1134565"/>
                  <a:pt x="924030" y="1151224"/>
                </a:cubicBezTo>
                <a:cubicBezTo>
                  <a:pt x="924030" y="1167883"/>
                  <a:pt x="910526" y="1181387"/>
                  <a:pt x="893867" y="1181387"/>
                </a:cubicBezTo>
                <a:cubicBezTo>
                  <a:pt x="877208" y="1181387"/>
                  <a:pt x="863704" y="1167883"/>
                  <a:pt x="863704" y="1151224"/>
                </a:cubicBezTo>
                <a:cubicBezTo>
                  <a:pt x="863704" y="1134565"/>
                  <a:pt x="877208" y="1121061"/>
                  <a:pt x="893867" y="1121061"/>
                </a:cubicBezTo>
                <a:close/>
                <a:moveTo>
                  <a:pt x="462015" y="1121061"/>
                </a:moveTo>
                <a:cubicBezTo>
                  <a:pt x="478674" y="1121061"/>
                  <a:pt x="492178" y="1134565"/>
                  <a:pt x="492178" y="1151224"/>
                </a:cubicBezTo>
                <a:cubicBezTo>
                  <a:pt x="492178" y="1167883"/>
                  <a:pt x="478674" y="1181387"/>
                  <a:pt x="462015" y="1181387"/>
                </a:cubicBezTo>
                <a:cubicBezTo>
                  <a:pt x="445356" y="1181387"/>
                  <a:pt x="431852" y="1167883"/>
                  <a:pt x="431852" y="1151224"/>
                </a:cubicBezTo>
                <a:cubicBezTo>
                  <a:pt x="431852" y="1134565"/>
                  <a:pt x="445356" y="1121061"/>
                  <a:pt x="462015" y="1121061"/>
                </a:cubicBezTo>
                <a:close/>
                <a:moveTo>
                  <a:pt x="30163" y="1121061"/>
                </a:moveTo>
                <a:cubicBezTo>
                  <a:pt x="46822" y="1121061"/>
                  <a:pt x="60326" y="1134565"/>
                  <a:pt x="60326" y="1151224"/>
                </a:cubicBezTo>
                <a:cubicBezTo>
                  <a:pt x="60326" y="1167883"/>
                  <a:pt x="46822" y="1181387"/>
                  <a:pt x="30163" y="1181387"/>
                </a:cubicBezTo>
                <a:cubicBezTo>
                  <a:pt x="13504" y="1181387"/>
                  <a:pt x="0" y="1167883"/>
                  <a:pt x="0" y="1151224"/>
                </a:cubicBezTo>
                <a:cubicBezTo>
                  <a:pt x="0" y="1134565"/>
                  <a:pt x="13504" y="1121061"/>
                  <a:pt x="30163" y="1121061"/>
                </a:cubicBezTo>
                <a:close/>
                <a:moveTo>
                  <a:pt x="3484976" y="840795"/>
                </a:moveTo>
                <a:cubicBezTo>
                  <a:pt x="3501635" y="840795"/>
                  <a:pt x="3515139" y="854299"/>
                  <a:pt x="3515139" y="870958"/>
                </a:cubicBezTo>
                <a:cubicBezTo>
                  <a:pt x="3515139" y="887617"/>
                  <a:pt x="3501635" y="901121"/>
                  <a:pt x="3484976" y="901121"/>
                </a:cubicBezTo>
                <a:cubicBezTo>
                  <a:pt x="3468317" y="901121"/>
                  <a:pt x="3454813" y="887617"/>
                  <a:pt x="3454813" y="870958"/>
                </a:cubicBezTo>
                <a:cubicBezTo>
                  <a:pt x="3454813" y="854299"/>
                  <a:pt x="3468317" y="840795"/>
                  <a:pt x="3484976" y="840795"/>
                </a:cubicBezTo>
                <a:close/>
                <a:moveTo>
                  <a:pt x="3053127" y="840795"/>
                </a:moveTo>
                <a:cubicBezTo>
                  <a:pt x="3069786" y="840795"/>
                  <a:pt x="3083290" y="854299"/>
                  <a:pt x="3083290" y="870958"/>
                </a:cubicBezTo>
                <a:cubicBezTo>
                  <a:pt x="3083290" y="887617"/>
                  <a:pt x="3069786" y="901121"/>
                  <a:pt x="3053127" y="901121"/>
                </a:cubicBezTo>
                <a:cubicBezTo>
                  <a:pt x="3036468" y="901121"/>
                  <a:pt x="3022964" y="887617"/>
                  <a:pt x="3022964" y="870958"/>
                </a:cubicBezTo>
                <a:cubicBezTo>
                  <a:pt x="3022964" y="854299"/>
                  <a:pt x="3036468" y="840795"/>
                  <a:pt x="3053127" y="840795"/>
                </a:cubicBezTo>
                <a:close/>
                <a:moveTo>
                  <a:pt x="2621275" y="840795"/>
                </a:moveTo>
                <a:cubicBezTo>
                  <a:pt x="2637934" y="840795"/>
                  <a:pt x="2651438" y="854299"/>
                  <a:pt x="2651438" y="870958"/>
                </a:cubicBezTo>
                <a:cubicBezTo>
                  <a:pt x="2651438" y="887617"/>
                  <a:pt x="2637934" y="901121"/>
                  <a:pt x="2621275" y="901121"/>
                </a:cubicBezTo>
                <a:cubicBezTo>
                  <a:pt x="2604616" y="901121"/>
                  <a:pt x="2591112" y="887617"/>
                  <a:pt x="2591112" y="870958"/>
                </a:cubicBezTo>
                <a:cubicBezTo>
                  <a:pt x="2591112" y="854299"/>
                  <a:pt x="2604616" y="840795"/>
                  <a:pt x="2621275" y="840795"/>
                </a:cubicBezTo>
                <a:close/>
                <a:moveTo>
                  <a:pt x="2189423" y="840795"/>
                </a:moveTo>
                <a:cubicBezTo>
                  <a:pt x="2206082" y="840795"/>
                  <a:pt x="2219586" y="854299"/>
                  <a:pt x="2219586" y="870958"/>
                </a:cubicBezTo>
                <a:cubicBezTo>
                  <a:pt x="2219586" y="887617"/>
                  <a:pt x="2206082" y="901121"/>
                  <a:pt x="2189423" y="901121"/>
                </a:cubicBezTo>
                <a:cubicBezTo>
                  <a:pt x="2172764" y="901121"/>
                  <a:pt x="2159260" y="887617"/>
                  <a:pt x="2159260" y="870958"/>
                </a:cubicBezTo>
                <a:cubicBezTo>
                  <a:pt x="2159260" y="854299"/>
                  <a:pt x="2172764" y="840795"/>
                  <a:pt x="2189423" y="840795"/>
                </a:cubicBezTo>
                <a:close/>
                <a:moveTo>
                  <a:pt x="1757571" y="840795"/>
                </a:moveTo>
                <a:cubicBezTo>
                  <a:pt x="1774230" y="840795"/>
                  <a:pt x="1787734" y="854299"/>
                  <a:pt x="1787734" y="870958"/>
                </a:cubicBezTo>
                <a:cubicBezTo>
                  <a:pt x="1787734" y="887617"/>
                  <a:pt x="1774230" y="901121"/>
                  <a:pt x="1757571" y="901121"/>
                </a:cubicBezTo>
                <a:cubicBezTo>
                  <a:pt x="1740912" y="901121"/>
                  <a:pt x="1727408" y="887617"/>
                  <a:pt x="1727408" y="870958"/>
                </a:cubicBezTo>
                <a:cubicBezTo>
                  <a:pt x="1727408" y="854299"/>
                  <a:pt x="1740912" y="840795"/>
                  <a:pt x="1757571" y="840795"/>
                </a:cubicBezTo>
                <a:close/>
                <a:moveTo>
                  <a:pt x="1325719" y="840795"/>
                </a:moveTo>
                <a:cubicBezTo>
                  <a:pt x="1342378" y="840795"/>
                  <a:pt x="1355882" y="854299"/>
                  <a:pt x="1355882" y="870958"/>
                </a:cubicBezTo>
                <a:cubicBezTo>
                  <a:pt x="1355882" y="887617"/>
                  <a:pt x="1342378" y="901121"/>
                  <a:pt x="1325719" y="901121"/>
                </a:cubicBezTo>
                <a:cubicBezTo>
                  <a:pt x="1309060" y="901121"/>
                  <a:pt x="1295556" y="887617"/>
                  <a:pt x="1295556" y="870958"/>
                </a:cubicBezTo>
                <a:cubicBezTo>
                  <a:pt x="1295556" y="854299"/>
                  <a:pt x="1309060" y="840795"/>
                  <a:pt x="1325719" y="840795"/>
                </a:cubicBezTo>
                <a:close/>
                <a:moveTo>
                  <a:pt x="893867" y="840795"/>
                </a:moveTo>
                <a:cubicBezTo>
                  <a:pt x="910526" y="840795"/>
                  <a:pt x="924030" y="854299"/>
                  <a:pt x="924030" y="870958"/>
                </a:cubicBezTo>
                <a:cubicBezTo>
                  <a:pt x="924030" y="887617"/>
                  <a:pt x="910526" y="901121"/>
                  <a:pt x="893867" y="901121"/>
                </a:cubicBezTo>
                <a:cubicBezTo>
                  <a:pt x="877208" y="901121"/>
                  <a:pt x="863704" y="887617"/>
                  <a:pt x="863704" y="870958"/>
                </a:cubicBezTo>
                <a:cubicBezTo>
                  <a:pt x="863704" y="854299"/>
                  <a:pt x="877208" y="840795"/>
                  <a:pt x="893867" y="840795"/>
                </a:cubicBezTo>
                <a:close/>
                <a:moveTo>
                  <a:pt x="462015" y="840795"/>
                </a:moveTo>
                <a:cubicBezTo>
                  <a:pt x="478674" y="840795"/>
                  <a:pt x="492178" y="854299"/>
                  <a:pt x="492178" y="870958"/>
                </a:cubicBezTo>
                <a:cubicBezTo>
                  <a:pt x="492178" y="887617"/>
                  <a:pt x="478674" y="901121"/>
                  <a:pt x="462015" y="901121"/>
                </a:cubicBezTo>
                <a:cubicBezTo>
                  <a:pt x="445356" y="901121"/>
                  <a:pt x="431852" y="887617"/>
                  <a:pt x="431852" y="870958"/>
                </a:cubicBezTo>
                <a:cubicBezTo>
                  <a:pt x="431852" y="854299"/>
                  <a:pt x="445356" y="840795"/>
                  <a:pt x="462015" y="840795"/>
                </a:cubicBezTo>
                <a:close/>
                <a:moveTo>
                  <a:pt x="30163" y="840795"/>
                </a:moveTo>
                <a:cubicBezTo>
                  <a:pt x="46822" y="840795"/>
                  <a:pt x="60326" y="854299"/>
                  <a:pt x="60326" y="870958"/>
                </a:cubicBezTo>
                <a:cubicBezTo>
                  <a:pt x="60326" y="887617"/>
                  <a:pt x="46822" y="901121"/>
                  <a:pt x="30163" y="901121"/>
                </a:cubicBezTo>
                <a:cubicBezTo>
                  <a:pt x="13504" y="901121"/>
                  <a:pt x="0" y="887617"/>
                  <a:pt x="0" y="870958"/>
                </a:cubicBezTo>
                <a:cubicBezTo>
                  <a:pt x="0" y="854299"/>
                  <a:pt x="13504" y="840795"/>
                  <a:pt x="30163" y="840795"/>
                </a:cubicBezTo>
                <a:close/>
                <a:moveTo>
                  <a:pt x="3484976" y="560530"/>
                </a:moveTo>
                <a:cubicBezTo>
                  <a:pt x="3501635" y="560530"/>
                  <a:pt x="3515139" y="574034"/>
                  <a:pt x="3515139" y="590693"/>
                </a:cubicBezTo>
                <a:cubicBezTo>
                  <a:pt x="3515139" y="607352"/>
                  <a:pt x="3501635" y="620856"/>
                  <a:pt x="3484976" y="620856"/>
                </a:cubicBezTo>
                <a:cubicBezTo>
                  <a:pt x="3468317" y="620856"/>
                  <a:pt x="3454813" y="607352"/>
                  <a:pt x="3454813" y="590693"/>
                </a:cubicBezTo>
                <a:cubicBezTo>
                  <a:pt x="3454813" y="574034"/>
                  <a:pt x="3468317" y="560530"/>
                  <a:pt x="3484976" y="560530"/>
                </a:cubicBezTo>
                <a:close/>
                <a:moveTo>
                  <a:pt x="3053127" y="560530"/>
                </a:moveTo>
                <a:cubicBezTo>
                  <a:pt x="3069786" y="560530"/>
                  <a:pt x="3083290" y="574034"/>
                  <a:pt x="3083290" y="590693"/>
                </a:cubicBezTo>
                <a:cubicBezTo>
                  <a:pt x="3083290" y="607352"/>
                  <a:pt x="3069786" y="620856"/>
                  <a:pt x="3053127" y="620856"/>
                </a:cubicBezTo>
                <a:cubicBezTo>
                  <a:pt x="3036468" y="620856"/>
                  <a:pt x="3022964" y="607352"/>
                  <a:pt x="3022964" y="590693"/>
                </a:cubicBezTo>
                <a:cubicBezTo>
                  <a:pt x="3022964" y="574034"/>
                  <a:pt x="3036468" y="560530"/>
                  <a:pt x="3053127" y="560530"/>
                </a:cubicBezTo>
                <a:close/>
                <a:moveTo>
                  <a:pt x="2621275" y="560530"/>
                </a:moveTo>
                <a:cubicBezTo>
                  <a:pt x="2637934" y="560530"/>
                  <a:pt x="2651438" y="574034"/>
                  <a:pt x="2651438" y="590693"/>
                </a:cubicBezTo>
                <a:cubicBezTo>
                  <a:pt x="2651438" y="607352"/>
                  <a:pt x="2637934" y="620856"/>
                  <a:pt x="2621275" y="620856"/>
                </a:cubicBezTo>
                <a:cubicBezTo>
                  <a:pt x="2604616" y="620856"/>
                  <a:pt x="2591112" y="607352"/>
                  <a:pt x="2591112" y="590693"/>
                </a:cubicBezTo>
                <a:cubicBezTo>
                  <a:pt x="2591112" y="574034"/>
                  <a:pt x="2604616" y="560530"/>
                  <a:pt x="2621275" y="560530"/>
                </a:cubicBezTo>
                <a:close/>
                <a:moveTo>
                  <a:pt x="2189423" y="560530"/>
                </a:moveTo>
                <a:cubicBezTo>
                  <a:pt x="2206082" y="560530"/>
                  <a:pt x="2219586" y="574034"/>
                  <a:pt x="2219586" y="590693"/>
                </a:cubicBezTo>
                <a:cubicBezTo>
                  <a:pt x="2219586" y="607352"/>
                  <a:pt x="2206082" y="620856"/>
                  <a:pt x="2189423" y="620856"/>
                </a:cubicBezTo>
                <a:cubicBezTo>
                  <a:pt x="2172764" y="620856"/>
                  <a:pt x="2159260" y="607352"/>
                  <a:pt x="2159260" y="590693"/>
                </a:cubicBezTo>
                <a:cubicBezTo>
                  <a:pt x="2159260" y="574034"/>
                  <a:pt x="2172764" y="560530"/>
                  <a:pt x="2189423" y="560530"/>
                </a:cubicBezTo>
                <a:close/>
                <a:moveTo>
                  <a:pt x="1757571" y="560530"/>
                </a:moveTo>
                <a:cubicBezTo>
                  <a:pt x="1774230" y="560530"/>
                  <a:pt x="1787734" y="574034"/>
                  <a:pt x="1787734" y="590693"/>
                </a:cubicBezTo>
                <a:cubicBezTo>
                  <a:pt x="1787734" y="607352"/>
                  <a:pt x="1774230" y="620856"/>
                  <a:pt x="1757571" y="620856"/>
                </a:cubicBezTo>
                <a:cubicBezTo>
                  <a:pt x="1740912" y="620856"/>
                  <a:pt x="1727408" y="607352"/>
                  <a:pt x="1727408" y="590693"/>
                </a:cubicBezTo>
                <a:cubicBezTo>
                  <a:pt x="1727408" y="574034"/>
                  <a:pt x="1740912" y="560530"/>
                  <a:pt x="1757571" y="560530"/>
                </a:cubicBezTo>
                <a:close/>
                <a:moveTo>
                  <a:pt x="1325719" y="560530"/>
                </a:moveTo>
                <a:cubicBezTo>
                  <a:pt x="1342378" y="560530"/>
                  <a:pt x="1355882" y="574034"/>
                  <a:pt x="1355882" y="590693"/>
                </a:cubicBezTo>
                <a:cubicBezTo>
                  <a:pt x="1355882" y="607352"/>
                  <a:pt x="1342378" y="620856"/>
                  <a:pt x="1325719" y="620856"/>
                </a:cubicBezTo>
                <a:cubicBezTo>
                  <a:pt x="1309060" y="620856"/>
                  <a:pt x="1295556" y="607352"/>
                  <a:pt x="1295556" y="590693"/>
                </a:cubicBezTo>
                <a:cubicBezTo>
                  <a:pt x="1295556" y="574034"/>
                  <a:pt x="1309060" y="560530"/>
                  <a:pt x="1325719" y="560530"/>
                </a:cubicBezTo>
                <a:close/>
                <a:moveTo>
                  <a:pt x="893867" y="560530"/>
                </a:moveTo>
                <a:cubicBezTo>
                  <a:pt x="910526" y="560530"/>
                  <a:pt x="924030" y="574034"/>
                  <a:pt x="924030" y="590693"/>
                </a:cubicBezTo>
                <a:cubicBezTo>
                  <a:pt x="924030" y="607352"/>
                  <a:pt x="910526" y="620856"/>
                  <a:pt x="893867" y="620856"/>
                </a:cubicBezTo>
                <a:cubicBezTo>
                  <a:pt x="877208" y="620856"/>
                  <a:pt x="863704" y="607352"/>
                  <a:pt x="863704" y="590693"/>
                </a:cubicBezTo>
                <a:cubicBezTo>
                  <a:pt x="863704" y="574034"/>
                  <a:pt x="877208" y="560530"/>
                  <a:pt x="893867" y="560530"/>
                </a:cubicBezTo>
                <a:close/>
                <a:moveTo>
                  <a:pt x="462015" y="560530"/>
                </a:moveTo>
                <a:cubicBezTo>
                  <a:pt x="478674" y="560530"/>
                  <a:pt x="492178" y="574034"/>
                  <a:pt x="492178" y="590693"/>
                </a:cubicBezTo>
                <a:cubicBezTo>
                  <a:pt x="492178" y="607352"/>
                  <a:pt x="478674" y="620856"/>
                  <a:pt x="462015" y="620856"/>
                </a:cubicBezTo>
                <a:cubicBezTo>
                  <a:pt x="445356" y="620856"/>
                  <a:pt x="431852" y="607352"/>
                  <a:pt x="431852" y="590693"/>
                </a:cubicBezTo>
                <a:cubicBezTo>
                  <a:pt x="431852" y="574034"/>
                  <a:pt x="445356" y="560530"/>
                  <a:pt x="462015" y="560530"/>
                </a:cubicBezTo>
                <a:close/>
                <a:moveTo>
                  <a:pt x="30163" y="560530"/>
                </a:moveTo>
                <a:cubicBezTo>
                  <a:pt x="46822" y="560530"/>
                  <a:pt x="60326" y="574034"/>
                  <a:pt x="60326" y="590693"/>
                </a:cubicBezTo>
                <a:cubicBezTo>
                  <a:pt x="60326" y="607352"/>
                  <a:pt x="46822" y="620856"/>
                  <a:pt x="30163" y="620856"/>
                </a:cubicBezTo>
                <a:cubicBezTo>
                  <a:pt x="13504" y="620856"/>
                  <a:pt x="0" y="607352"/>
                  <a:pt x="0" y="590693"/>
                </a:cubicBezTo>
                <a:cubicBezTo>
                  <a:pt x="0" y="574034"/>
                  <a:pt x="13504" y="560530"/>
                  <a:pt x="30163" y="560530"/>
                </a:cubicBezTo>
                <a:close/>
                <a:moveTo>
                  <a:pt x="3484976" y="280265"/>
                </a:moveTo>
                <a:cubicBezTo>
                  <a:pt x="3501635" y="280265"/>
                  <a:pt x="3515139" y="293769"/>
                  <a:pt x="3515139" y="310428"/>
                </a:cubicBezTo>
                <a:cubicBezTo>
                  <a:pt x="3515139" y="327087"/>
                  <a:pt x="3501635" y="340591"/>
                  <a:pt x="3484976" y="340591"/>
                </a:cubicBezTo>
                <a:cubicBezTo>
                  <a:pt x="3468317" y="340591"/>
                  <a:pt x="3454813" y="327087"/>
                  <a:pt x="3454813" y="310428"/>
                </a:cubicBezTo>
                <a:cubicBezTo>
                  <a:pt x="3454813" y="293769"/>
                  <a:pt x="3468317" y="280265"/>
                  <a:pt x="3484976" y="280265"/>
                </a:cubicBezTo>
                <a:close/>
                <a:moveTo>
                  <a:pt x="3053127" y="280265"/>
                </a:moveTo>
                <a:cubicBezTo>
                  <a:pt x="3069786" y="280265"/>
                  <a:pt x="3083290" y="293769"/>
                  <a:pt x="3083290" y="310428"/>
                </a:cubicBezTo>
                <a:cubicBezTo>
                  <a:pt x="3083290" y="327087"/>
                  <a:pt x="3069786" y="340591"/>
                  <a:pt x="3053127" y="340591"/>
                </a:cubicBezTo>
                <a:cubicBezTo>
                  <a:pt x="3036468" y="340591"/>
                  <a:pt x="3022964" y="327087"/>
                  <a:pt x="3022964" y="310428"/>
                </a:cubicBezTo>
                <a:cubicBezTo>
                  <a:pt x="3022964" y="293769"/>
                  <a:pt x="3036468" y="280265"/>
                  <a:pt x="3053127" y="280265"/>
                </a:cubicBezTo>
                <a:close/>
                <a:moveTo>
                  <a:pt x="2621275" y="280265"/>
                </a:moveTo>
                <a:cubicBezTo>
                  <a:pt x="2637934" y="280265"/>
                  <a:pt x="2651438" y="293769"/>
                  <a:pt x="2651438" y="310428"/>
                </a:cubicBezTo>
                <a:cubicBezTo>
                  <a:pt x="2651438" y="327087"/>
                  <a:pt x="2637934" y="340591"/>
                  <a:pt x="2621275" y="340591"/>
                </a:cubicBezTo>
                <a:cubicBezTo>
                  <a:pt x="2604616" y="340591"/>
                  <a:pt x="2591112" y="327087"/>
                  <a:pt x="2591112" y="310428"/>
                </a:cubicBezTo>
                <a:cubicBezTo>
                  <a:pt x="2591112" y="293769"/>
                  <a:pt x="2604616" y="280265"/>
                  <a:pt x="2621275" y="280265"/>
                </a:cubicBezTo>
                <a:close/>
                <a:moveTo>
                  <a:pt x="2189423" y="280265"/>
                </a:moveTo>
                <a:cubicBezTo>
                  <a:pt x="2206082" y="280265"/>
                  <a:pt x="2219586" y="293769"/>
                  <a:pt x="2219586" y="310428"/>
                </a:cubicBezTo>
                <a:cubicBezTo>
                  <a:pt x="2219586" y="327087"/>
                  <a:pt x="2206082" y="340591"/>
                  <a:pt x="2189423" y="340591"/>
                </a:cubicBezTo>
                <a:cubicBezTo>
                  <a:pt x="2172764" y="340591"/>
                  <a:pt x="2159260" y="327087"/>
                  <a:pt x="2159260" y="310428"/>
                </a:cubicBezTo>
                <a:cubicBezTo>
                  <a:pt x="2159260" y="293769"/>
                  <a:pt x="2172764" y="280265"/>
                  <a:pt x="2189423" y="280265"/>
                </a:cubicBezTo>
                <a:close/>
                <a:moveTo>
                  <a:pt x="1757571" y="280265"/>
                </a:moveTo>
                <a:cubicBezTo>
                  <a:pt x="1774230" y="280265"/>
                  <a:pt x="1787734" y="293769"/>
                  <a:pt x="1787734" y="310428"/>
                </a:cubicBezTo>
                <a:cubicBezTo>
                  <a:pt x="1787734" y="327087"/>
                  <a:pt x="1774230" y="340591"/>
                  <a:pt x="1757571" y="340591"/>
                </a:cubicBezTo>
                <a:cubicBezTo>
                  <a:pt x="1740912" y="340591"/>
                  <a:pt x="1727408" y="327087"/>
                  <a:pt x="1727408" y="310428"/>
                </a:cubicBezTo>
                <a:cubicBezTo>
                  <a:pt x="1727408" y="293769"/>
                  <a:pt x="1740912" y="280265"/>
                  <a:pt x="1757571" y="280265"/>
                </a:cubicBezTo>
                <a:close/>
                <a:moveTo>
                  <a:pt x="1325719" y="280265"/>
                </a:moveTo>
                <a:cubicBezTo>
                  <a:pt x="1342378" y="280265"/>
                  <a:pt x="1355882" y="293769"/>
                  <a:pt x="1355882" y="310428"/>
                </a:cubicBezTo>
                <a:cubicBezTo>
                  <a:pt x="1355882" y="327087"/>
                  <a:pt x="1342378" y="340591"/>
                  <a:pt x="1325719" y="340591"/>
                </a:cubicBezTo>
                <a:cubicBezTo>
                  <a:pt x="1309060" y="340591"/>
                  <a:pt x="1295556" y="327087"/>
                  <a:pt x="1295556" y="310428"/>
                </a:cubicBezTo>
                <a:cubicBezTo>
                  <a:pt x="1295556" y="293769"/>
                  <a:pt x="1309060" y="280265"/>
                  <a:pt x="1325719" y="280265"/>
                </a:cubicBezTo>
                <a:close/>
                <a:moveTo>
                  <a:pt x="893867" y="280265"/>
                </a:moveTo>
                <a:cubicBezTo>
                  <a:pt x="910526" y="280265"/>
                  <a:pt x="924030" y="293769"/>
                  <a:pt x="924030" y="310428"/>
                </a:cubicBezTo>
                <a:cubicBezTo>
                  <a:pt x="924030" y="327087"/>
                  <a:pt x="910526" y="340591"/>
                  <a:pt x="893867" y="340591"/>
                </a:cubicBezTo>
                <a:cubicBezTo>
                  <a:pt x="877208" y="340591"/>
                  <a:pt x="863704" y="327087"/>
                  <a:pt x="863704" y="310428"/>
                </a:cubicBezTo>
                <a:cubicBezTo>
                  <a:pt x="863704" y="293769"/>
                  <a:pt x="877208" y="280265"/>
                  <a:pt x="893867" y="280265"/>
                </a:cubicBezTo>
                <a:close/>
                <a:moveTo>
                  <a:pt x="462015" y="280265"/>
                </a:moveTo>
                <a:cubicBezTo>
                  <a:pt x="478674" y="280265"/>
                  <a:pt x="492178" y="293769"/>
                  <a:pt x="492178" y="310428"/>
                </a:cubicBezTo>
                <a:cubicBezTo>
                  <a:pt x="492178" y="327087"/>
                  <a:pt x="478674" y="340591"/>
                  <a:pt x="462015" y="340591"/>
                </a:cubicBezTo>
                <a:cubicBezTo>
                  <a:pt x="445356" y="340591"/>
                  <a:pt x="431852" y="327087"/>
                  <a:pt x="431852" y="310428"/>
                </a:cubicBezTo>
                <a:cubicBezTo>
                  <a:pt x="431852" y="293769"/>
                  <a:pt x="445356" y="280265"/>
                  <a:pt x="462015" y="280265"/>
                </a:cubicBezTo>
                <a:close/>
                <a:moveTo>
                  <a:pt x="30163" y="280265"/>
                </a:moveTo>
                <a:cubicBezTo>
                  <a:pt x="46822" y="280265"/>
                  <a:pt x="60326" y="293769"/>
                  <a:pt x="60326" y="310428"/>
                </a:cubicBezTo>
                <a:cubicBezTo>
                  <a:pt x="60326" y="327087"/>
                  <a:pt x="46822" y="340591"/>
                  <a:pt x="30163" y="340591"/>
                </a:cubicBezTo>
                <a:cubicBezTo>
                  <a:pt x="13504" y="340591"/>
                  <a:pt x="0" y="327087"/>
                  <a:pt x="0" y="310428"/>
                </a:cubicBezTo>
                <a:cubicBezTo>
                  <a:pt x="0" y="293769"/>
                  <a:pt x="13504" y="280265"/>
                  <a:pt x="30163" y="280265"/>
                </a:cubicBezTo>
                <a:close/>
                <a:moveTo>
                  <a:pt x="3484976" y="0"/>
                </a:moveTo>
                <a:cubicBezTo>
                  <a:pt x="3501635" y="0"/>
                  <a:pt x="3515139" y="13504"/>
                  <a:pt x="3515139" y="30163"/>
                </a:cubicBezTo>
                <a:cubicBezTo>
                  <a:pt x="3515139" y="46822"/>
                  <a:pt x="3501635" y="60326"/>
                  <a:pt x="3484976" y="60326"/>
                </a:cubicBezTo>
                <a:cubicBezTo>
                  <a:pt x="3468317" y="60326"/>
                  <a:pt x="3454813" y="46822"/>
                  <a:pt x="3454813" y="30163"/>
                </a:cubicBezTo>
                <a:cubicBezTo>
                  <a:pt x="3454813" y="13504"/>
                  <a:pt x="3468317" y="0"/>
                  <a:pt x="3484976" y="0"/>
                </a:cubicBezTo>
                <a:close/>
                <a:moveTo>
                  <a:pt x="3053127" y="0"/>
                </a:moveTo>
                <a:cubicBezTo>
                  <a:pt x="3069786" y="0"/>
                  <a:pt x="3083290" y="13504"/>
                  <a:pt x="3083290" y="30163"/>
                </a:cubicBezTo>
                <a:cubicBezTo>
                  <a:pt x="3083290" y="46822"/>
                  <a:pt x="3069786" y="60326"/>
                  <a:pt x="3053127" y="60326"/>
                </a:cubicBezTo>
                <a:cubicBezTo>
                  <a:pt x="3036468" y="60326"/>
                  <a:pt x="3022964" y="46822"/>
                  <a:pt x="3022964" y="30163"/>
                </a:cubicBezTo>
                <a:cubicBezTo>
                  <a:pt x="3022964" y="13504"/>
                  <a:pt x="3036468" y="0"/>
                  <a:pt x="3053127" y="0"/>
                </a:cubicBezTo>
                <a:close/>
                <a:moveTo>
                  <a:pt x="2621275" y="0"/>
                </a:moveTo>
                <a:cubicBezTo>
                  <a:pt x="2637934" y="0"/>
                  <a:pt x="2651438" y="13504"/>
                  <a:pt x="2651438" y="30163"/>
                </a:cubicBezTo>
                <a:cubicBezTo>
                  <a:pt x="2651438" y="46822"/>
                  <a:pt x="2637934" y="60326"/>
                  <a:pt x="2621275" y="60326"/>
                </a:cubicBezTo>
                <a:cubicBezTo>
                  <a:pt x="2604616" y="60326"/>
                  <a:pt x="2591112" y="46822"/>
                  <a:pt x="2591112" y="30163"/>
                </a:cubicBezTo>
                <a:cubicBezTo>
                  <a:pt x="2591112" y="13504"/>
                  <a:pt x="2604616" y="0"/>
                  <a:pt x="2621275" y="0"/>
                </a:cubicBezTo>
                <a:close/>
                <a:moveTo>
                  <a:pt x="2189423" y="0"/>
                </a:moveTo>
                <a:cubicBezTo>
                  <a:pt x="2206082" y="0"/>
                  <a:pt x="2219586" y="13504"/>
                  <a:pt x="2219586" y="30163"/>
                </a:cubicBezTo>
                <a:cubicBezTo>
                  <a:pt x="2219586" y="46822"/>
                  <a:pt x="2206082" y="60326"/>
                  <a:pt x="2189423" y="60326"/>
                </a:cubicBezTo>
                <a:cubicBezTo>
                  <a:pt x="2172764" y="60326"/>
                  <a:pt x="2159260" y="46822"/>
                  <a:pt x="2159260" y="30163"/>
                </a:cubicBezTo>
                <a:cubicBezTo>
                  <a:pt x="2159260" y="13504"/>
                  <a:pt x="2172764" y="0"/>
                  <a:pt x="2189423" y="0"/>
                </a:cubicBezTo>
                <a:close/>
                <a:moveTo>
                  <a:pt x="1757571" y="0"/>
                </a:moveTo>
                <a:cubicBezTo>
                  <a:pt x="1774230" y="0"/>
                  <a:pt x="1787734" y="13504"/>
                  <a:pt x="1787734" y="30163"/>
                </a:cubicBezTo>
                <a:cubicBezTo>
                  <a:pt x="1787734" y="46822"/>
                  <a:pt x="1774230" y="60326"/>
                  <a:pt x="1757571" y="60326"/>
                </a:cubicBezTo>
                <a:cubicBezTo>
                  <a:pt x="1740912" y="60326"/>
                  <a:pt x="1727408" y="46822"/>
                  <a:pt x="1727408" y="30163"/>
                </a:cubicBezTo>
                <a:cubicBezTo>
                  <a:pt x="1727408" y="13504"/>
                  <a:pt x="1740912" y="0"/>
                  <a:pt x="1757571" y="0"/>
                </a:cubicBezTo>
                <a:close/>
                <a:moveTo>
                  <a:pt x="1325719" y="0"/>
                </a:moveTo>
                <a:cubicBezTo>
                  <a:pt x="1342378" y="0"/>
                  <a:pt x="1355882" y="13504"/>
                  <a:pt x="1355882" y="30163"/>
                </a:cubicBezTo>
                <a:cubicBezTo>
                  <a:pt x="1355882" y="46822"/>
                  <a:pt x="1342378" y="60326"/>
                  <a:pt x="1325719" y="60326"/>
                </a:cubicBezTo>
                <a:cubicBezTo>
                  <a:pt x="1309060" y="60326"/>
                  <a:pt x="1295556" y="46822"/>
                  <a:pt x="1295556" y="30163"/>
                </a:cubicBezTo>
                <a:cubicBezTo>
                  <a:pt x="1295556" y="13504"/>
                  <a:pt x="1309060" y="0"/>
                  <a:pt x="1325719" y="0"/>
                </a:cubicBezTo>
                <a:close/>
                <a:moveTo>
                  <a:pt x="893867" y="0"/>
                </a:moveTo>
                <a:cubicBezTo>
                  <a:pt x="910526" y="0"/>
                  <a:pt x="924030" y="13504"/>
                  <a:pt x="924030" y="30163"/>
                </a:cubicBezTo>
                <a:cubicBezTo>
                  <a:pt x="924030" y="46822"/>
                  <a:pt x="910526" y="60326"/>
                  <a:pt x="893867" y="60326"/>
                </a:cubicBezTo>
                <a:cubicBezTo>
                  <a:pt x="877208" y="60326"/>
                  <a:pt x="863704" y="46822"/>
                  <a:pt x="863704" y="30163"/>
                </a:cubicBezTo>
                <a:cubicBezTo>
                  <a:pt x="863704" y="13504"/>
                  <a:pt x="877208" y="0"/>
                  <a:pt x="893867" y="0"/>
                </a:cubicBezTo>
                <a:close/>
                <a:moveTo>
                  <a:pt x="462015" y="0"/>
                </a:moveTo>
                <a:cubicBezTo>
                  <a:pt x="478674" y="0"/>
                  <a:pt x="492178" y="13504"/>
                  <a:pt x="492178" y="30163"/>
                </a:cubicBezTo>
                <a:cubicBezTo>
                  <a:pt x="492178" y="46822"/>
                  <a:pt x="478674" y="60326"/>
                  <a:pt x="462015" y="60326"/>
                </a:cubicBezTo>
                <a:cubicBezTo>
                  <a:pt x="445356" y="60326"/>
                  <a:pt x="431852" y="46822"/>
                  <a:pt x="431852" y="30163"/>
                </a:cubicBezTo>
                <a:cubicBezTo>
                  <a:pt x="431852" y="13504"/>
                  <a:pt x="445356" y="0"/>
                  <a:pt x="462015" y="0"/>
                </a:cubicBezTo>
                <a:close/>
                <a:moveTo>
                  <a:pt x="30163" y="0"/>
                </a:moveTo>
                <a:cubicBezTo>
                  <a:pt x="46822" y="0"/>
                  <a:pt x="60326" y="13504"/>
                  <a:pt x="60326" y="30163"/>
                </a:cubicBezTo>
                <a:cubicBezTo>
                  <a:pt x="60326" y="46822"/>
                  <a:pt x="46822" y="60326"/>
                  <a:pt x="30163" y="60326"/>
                </a:cubicBezTo>
                <a:cubicBezTo>
                  <a:pt x="13504" y="60326"/>
                  <a:pt x="0" y="46822"/>
                  <a:pt x="0" y="30163"/>
                </a:cubicBezTo>
                <a:cubicBezTo>
                  <a:pt x="0" y="13504"/>
                  <a:pt x="13504" y="0"/>
                  <a:pt x="30163"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1"/>
            <a:endParaRPr lang="LID4096"/>
          </a:p>
        </p:txBody>
      </p:sp>
      <p:pic>
        <p:nvPicPr>
          <p:cNvPr id="12" name="Graphic 11" descr="Envelope outline">
            <a:extLst>
              <a:ext uri="{FF2B5EF4-FFF2-40B4-BE49-F238E27FC236}">
                <a16:creationId xmlns:a16="http://schemas.microsoft.com/office/drawing/2014/main" id="{E741EA29-4336-9199-485B-B69A650BEB3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0109" y="5863127"/>
            <a:ext cx="544082" cy="444382"/>
          </a:xfrm>
          <a:prstGeom prst="rect">
            <a:avLst/>
          </a:prstGeom>
        </p:spPr>
      </p:pic>
      <p:pic>
        <p:nvPicPr>
          <p:cNvPr id="3" name="Picture 2" descr="A picture containing text, room, vector graphics, gambling house&#10;&#10;Description automatically generated">
            <a:extLst>
              <a:ext uri="{FF2B5EF4-FFF2-40B4-BE49-F238E27FC236}">
                <a16:creationId xmlns:a16="http://schemas.microsoft.com/office/drawing/2014/main" id="{E6DCFBBE-C011-7B00-FAC5-C4DF1C78C626}"/>
              </a:ext>
            </a:extLst>
          </p:cNvPr>
          <p:cNvPicPr>
            <a:picLocks noChangeAspect="1"/>
          </p:cNvPicPr>
          <p:nvPr/>
        </p:nvPicPr>
        <p:blipFill>
          <a:blip r:embed="rId9"/>
          <a:stretch>
            <a:fillRect/>
          </a:stretch>
        </p:blipFill>
        <p:spPr>
          <a:xfrm>
            <a:off x="9796820" y="555211"/>
            <a:ext cx="2020100" cy="1261037"/>
          </a:xfrm>
          <a:prstGeom prst="rect">
            <a:avLst/>
          </a:prstGeom>
        </p:spPr>
      </p:pic>
      <p:pic>
        <p:nvPicPr>
          <p:cNvPr id="5" name="Picture 4" descr="A logo with colorful lines and stars&#10;&#10;Description automatically generated">
            <a:extLst>
              <a:ext uri="{FF2B5EF4-FFF2-40B4-BE49-F238E27FC236}">
                <a16:creationId xmlns:a16="http://schemas.microsoft.com/office/drawing/2014/main" id="{5B05301F-32E7-6365-E964-A16744626BA8}"/>
              </a:ext>
            </a:extLst>
          </p:cNvPr>
          <p:cNvPicPr>
            <a:picLocks noChangeAspect="1"/>
          </p:cNvPicPr>
          <p:nvPr/>
        </p:nvPicPr>
        <p:blipFill>
          <a:blip r:embed="rId10"/>
          <a:stretch>
            <a:fillRect/>
          </a:stretch>
        </p:blipFill>
        <p:spPr>
          <a:xfrm>
            <a:off x="712149" y="1614043"/>
            <a:ext cx="2236150" cy="1272700"/>
          </a:xfrm>
          <a:prstGeom prst="rect">
            <a:avLst/>
          </a:prstGeom>
        </p:spPr>
      </p:pic>
      <p:pic>
        <p:nvPicPr>
          <p:cNvPr id="8" name="Picture 7" descr="A cityscape with a flag and flowers&#10;&#10;AI-generated content may be incorrect.">
            <a:extLst>
              <a:ext uri="{FF2B5EF4-FFF2-40B4-BE49-F238E27FC236}">
                <a16:creationId xmlns:a16="http://schemas.microsoft.com/office/drawing/2014/main" id="{20AD5B9D-388A-0C75-C8FD-A911204FF142}"/>
              </a:ext>
            </a:extLst>
          </p:cNvPr>
          <p:cNvPicPr>
            <a:picLocks noChangeAspect="1"/>
          </p:cNvPicPr>
          <p:nvPr/>
        </p:nvPicPr>
        <p:blipFill>
          <a:blip r:embed="rId11"/>
          <a:srcRect t="12336" b="8083"/>
          <a:stretch>
            <a:fillRect/>
          </a:stretch>
        </p:blipFill>
        <p:spPr>
          <a:xfrm>
            <a:off x="4300671" y="3090227"/>
            <a:ext cx="7726823" cy="3027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16830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44E0D2B-3988-6197-DF6C-91ED69DC6FF4}"/>
              </a:ext>
            </a:extLst>
          </p:cNvPr>
          <p:cNvSpPr/>
          <p:nvPr/>
        </p:nvSpPr>
        <p:spPr>
          <a:xfrm>
            <a:off x="8133472" y="1010661"/>
            <a:ext cx="3606410" cy="3171772"/>
          </a:xfrm>
          <a:prstGeom prst="roundRect">
            <a:avLst>
              <a:gd name="adj" fmla="val 4546"/>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Freeform: Shape 24">
            <a:extLst>
              <a:ext uri="{FF2B5EF4-FFF2-40B4-BE49-F238E27FC236}">
                <a16:creationId xmlns:a16="http://schemas.microsoft.com/office/drawing/2014/main" id="{1B1B1C91-F098-F094-A329-E7A7BE3616B8}"/>
              </a:ext>
            </a:extLst>
          </p:cNvPr>
          <p:cNvSpPr/>
          <p:nvPr/>
        </p:nvSpPr>
        <p:spPr>
          <a:xfrm>
            <a:off x="884696" y="6135234"/>
            <a:ext cx="6840547" cy="415516"/>
          </a:xfrm>
          <a:custGeom>
            <a:avLst/>
            <a:gdLst>
              <a:gd name="connsiteX0" fmla="*/ 69254 w 6854384"/>
              <a:gd name="connsiteY0" fmla="*/ 0 h 415516"/>
              <a:gd name="connsiteX1" fmla="*/ 6854384 w 6854384"/>
              <a:gd name="connsiteY1" fmla="*/ 0 h 415516"/>
              <a:gd name="connsiteX2" fmla="*/ 6854384 w 6854384"/>
              <a:gd name="connsiteY2" fmla="*/ 415516 h 415516"/>
              <a:gd name="connsiteX3" fmla="*/ 69254 w 6854384"/>
              <a:gd name="connsiteY3" fmla="*/ 415516 h 415516"/>
              <a:gd name="connsiteX4" fmla="*/ 0 w 6854384"/>
              <a:gd name="connsiteY4" fmla="*/ 346262 h 415516"/>
              <a:gd name="connsiteX5" fmla="*/ 0 w 6854384"/>
              <a:gd name="connsiteY5" fmla="*/ 69254 h 415516"/>
              <a:gd name="connsiteX6" fmla="*/ 69254 w 6854384"/>
              <a:gd name="connsiteY6" fmla="*/ 0 h 41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4384" h="415516">
                <a:moveTo>
                  <a:pt x="69254" y="0"/>
                </a:moveTo>
                <a:lnTo>
                  <a:pt x="6854384" y="0"/>
                </a:lnTo>
                <a:lnTo>
                  <a:pt x="6854384" y="415516"/>
                </a:lnTo>
                <a:lnTo>
                  <a:pt x="69254" y="415516"/>
                </a:lnTo>
                <a:cubicBezTo>
                  <a:pt x="31006" y="415516"/>
                  <a:pt x="0" y="384510"/>
                  <a:pt x="0" y="346262"/>
                </a:cubicBezTo>
                <a:lnTo>
                  <a:pt x="0" y="69254"/>
                </a:lnTo>
                <a:cubicBezTo>
                  <a:pt x="0" y="31006"/>
                  <a:pt x="31006" y="0"/>
                  <a:pt x="69254" y="0"/>
                </a:cubicBezTo>
                <a:close/>
              </a:path>
            </a:pathLst>
          </a:cu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
        <p:nvSpPr>
          <p:cNvPr id="9" name="TextBox 8">
            <a:extLst>
              <a:ext uri="{FF2B5EF4-FFF2-40B4-BE49-F238E27FC236}">
                <a16:creationId xmlns:a16="http://schemas.microsoft.com/office/drawing/2014/main" id="{76B9232B-A6B1-626A-FFF4-928041959258}"/>
              </a:ext>
            </a:extLst>
          </p:cNvPr>
          <p:cNvSpPr txBox="1"/>
          <p:nvPr/>
        </p:nvSpPr>
        <p:spPr>
          <a:xfrm>
            <a:off x="320118" y="1113061"/>
            <a:ext cx="7158466" cy="5001369"/>
          </a:xfrm>
          <a:prstGeom prst="rect">
            <a:avLst/>
          </a:prstGeom>
          <a:noFill/>
        </p:spPr>
        <p:txBody>
          <a:bodyPr wrap="square" lIns="91440" tIns="45720" rIns="91440" bIns="45720" anchor="t">
            <a:spAutoFit/>
          </a:bodyPr>
          <a:lstStyle/>
          <a:p>
            <a:r>
              <a:rPr lang="en-US" sz="1100">
                <a:solidFill>
                  <a:srgbClr val="000000"/>
                </a:solidFill>
                <a:latin typeface="Segoe UI"/>
                <a:ea typeface="Calibri"/>
                <a:cs typeface="Segoe UI"/>
              </a:rPr>
              <a:t>Dear Distinguished Colleagues,</a:t>
            </a:r>
            <a:endParaRPr lang="en-US" sz="1100" dirty="0">
              <a:latin typeface="Segoe UI"/>
              <a:ea typeface="Calibri"/>
              <a:cs typeface="Segoe UI"/>
            </a:endParaRPr>
          </a:p>
          <a:p>
            <a:endParaRPr lang="en-US" sz="1100" dirty="0">
              <a:solidFill>
                <a:srgbClr val="000000"/>
              </a:solidFill>
              <a:latin typeface="Segoe UI"/>
              <a:ea typeface="Calibri"/>
              <a:cs typeface="Segoe UI"/>
            </a:endParaRPr>
          </a:p>
          <a:p>
            <a:r>
              <a:rPr lang="en-US" sz="1100">
                <a:solidFill>
                  <a:srgbClr val="000000"/>
                </a:solidFill>
                <a:latin typeface="Segoe UI"/>
                <a:ea typeface="Calibri"/>
                <a:cs typeface="Segoe UI"/>
              </a:rPr>
              <a:t>Welcome to the Congress of the International Sleep Disorder Academy.</a:t>
            </a:r>
            <a:endParaRPr lang="en-US" sz="1100">
              <a:latin typeface="Segoe UI"/>
              <a:cs typeface="Segoe UI"/>
            </a:endParaRPr>
          </a:p>
          <a:p>
            <a:r>
              <a:rPr lang="en-US" sz="1100">
                <a:solidFill>
                  <a:srgbClr val="000000"/>
                </a:solidFill>
                <a:latin typeface="Segoe UI"/>
                <a:ea typeface="Calibri"/>
                <a:cs typeface="Segoe UI"/>
              </a:rPr>
              <a:t>On behalf of the organizing committee, it is our utmost pleasure and honor to extend a warm welcome to all esteemed doctors, researchers, and professionals in the fields of sleep medicine and sleep surgery, as we gather for the International Congress on Sleep Medicine and Surgery. This remarkable event will take place from the 14th to the 17th of March 2027 in Tokyo, Japan, offering a dynamic platform for sharing knowledge, fostering collaboration, and advancing our understanding of sleep-related health.</a:t>
            </a:r>
            <a:endParaRPr lang="en-US" sz="1100">
              <a:latin typeface="Segoe UI"/>
              <a:cs typeface="Segoe UI"/>
            </a:endParaRPr>
          </a:p>
          <a:p>
            <a:endParaRPr lang="en-US" sz="1100" dirty="0">
              <a:solidFill>
                <a:srgbClr val="000000"/>
              </a:solidFill>
              <a:latin typeface="Segoe UI"/>
              <a:ea typeface="Calibri"/>
              <a:cs typeface="Segoe UI"/>
            </a:endParaRPr>
          </a:p>
          <a:p>
            <a:r>
              <a:rPr lang="en-US" sz="1100">
                <a:solidFill>
                  <a:srgbClr val="000000"/>
                </a:solidFill>
                <a:latin typeface="Segoe UI"/>
                <a:ea typeface="Calibri"/>
                <a:cs typeface="Segoe UI"/>
              </a:rPr>
              <a:t>We are delighted to host this year’s congress in Tokyo, a global hub that seamlessly blends profound traditions with cutting-edge technological innovation. Japan’s commitment to excellence in healthcare and scientific advancement makes it the perfect backdrop for our multidisciplinary gathering. Tokyo’s unique spirit of hospitality, combined with its status as a center for world-class medical research, provides an inspiring environment that we are confident will elevate our professional discourse and strengthen our collective efforts.</a:t>
            </a:r>
            <a:endParaRPr lang="en-US" sz="1100">
              <a:solidFill>
                <a:srgbClr val="000000"/>
              </a:solidFill>
              <a:latin typeface="Segoe UI"/>
              <a:cs typeface="Segoe UI"/>
            </a:endParaRPr>
          </a:p>
          <a:p>
            <a:endParaRPr lang="en-US" sz="1100" dirty="0">
              <a:solidFill>
                <a:srgbClr val="000000"/>
              </a:solidFill>
              <a:latin typeface="Segoe UI"/>
              <a:ea typeface="Calibri"/>
              <a:cs typeface="Segoe UI"/>
            </a:endParaRPr>
          </a:p>
          <a:p>
            <a:r>
              <a:rPr lang="en-US" sz="1100">
                <a:solidFill>
                  <a:srgbClr val="000000"/>
                </a:solidFill>
                <a:latin typeface="Segoe UI"/>
                <a:ea typeface="Calibri"/>
                <a:cs typeface="Segoe UI"/>
              </a:rPr>
              <a:t>We are excited to bring together leading experts from diverse specialties reflecting the multidisciplinary nature of sleep health. The congress will feature the latest in research, innovative techniques, and evidence-based therapies across various aspects of sleep medicine, from diagnosis to treatment. Our goal is to advance the field through engaging lectures and thought-provoking discussions.</a:t>
            </a:r>
            <a:endParaRPr lang="en-US" sz="1100">
              <a:latin typeface="Segoe UI"/>
              <a:cs typeface="Segoe UI"/>
            </a:endParaRPr>
          </a:p>
          <a:p>
            <a:endParaRPr lang="en-US" sz="1100" dirty="0">
              <a:solidFill>
                <a:srgbClr val="000000"/>
              </a:solidFill>
              <a:latin typeface="Segoe UI"/>
              <a:ea typeface="Calibri"/>
              <a:cs typeface="Segoe UI"/>
            </a:endParaRPr>
          </a:p>
          <a:p>
            <a:r>
              <a:rPr lang="en-US" sz="1100">
                <a:solidFill>
                  <a:srgbClr val="000000"/>
                </a:solidFill>
                <a:latin typeface="Segoe UI"/>
                <a:ea typeface="Calibri"/>
                <a:cs typeface="Segoe UI"/>
              </a:rPr>
              <a:t>This year’s lineup of distinguished speakers will share their expertise and insights, ensuring a rich exchange of ideas and best practices. We encourage all attendees to actively participate in discussions, exchange ideas, and make the most of this opportunity to build lasting professional connections.</a:t>
            </a:r>
            <a:endParaRPr lang="en-US" sz="1100">
              <a:solidFill>
                <a:srgbClr val="000000"/>
              </a:solidFill>
              <a:latin typeface="Segoe UI"/>
              <a:cs typeface="Segoe UI"/>
            </a:endParaRPr>
          </a:p>
          <a:p>
            <a:endParaRPr lang="en-US" sz="1100" dirty="0">
              <a:latin typeface="Segoe UI"/>
              <a:ea typeface="Calibri"/>
              <a:cs typeface="Segoe UI"/>
            </a:endParaRPr>
          </a:p>
          <a:p>
            <a:r>
              <a:rPr lang="en-US" sz="1100">
                <a:solidFill>
                  <a:srgbClr val="000000"/>
                </a:solidFill>
                <a:latin typeface="Segoe UI"/>
                <a:ea typeface="Calibri"/>
                <a:cs typeface="Segoe UI"/>
              </a:rPr>
              <a:t>Sincerely,</a:t>
            </a:r>
            <a:endParaRPr lang="en-US" sz="1100">
              <a:solidFill>
                <a:srgbClr val="000000"/>
              </a:solidFill>
              <a:latin typeface="Segoe UI"/>
              <a:cs typeface="Segoe UI"/>
            </a:endParaRPr>
          </a:p>
          <a:p>
            <a:endParaRPr lang="en-US" sz="1100" b="1" dirty="0">
              <a:solidFill>
                <a:srgbClr val="000000"/>
              </a:solidFill>
              <a:latin typeface="Segoe UI"/>
              <a:ea typeface="Calibri"/>
              <a:cs typeface="Segoe UI"/>
            </a:endParaRPr>
          </a:p>
          <a:p>
            <a:r>
              <a:rPr lang="en-US" sz="1100" b="1">
                <a:solidFill>
                  <a:srgbClr val="000000"/>
                </a:solidFill>
                <a:latin typeface="Segoe UI"/>
                <a:ea typeface="Calibri"/>
                <a:cs typeface="Segoe UI"/>
              </a:rPr>
              <a:t>Dr. Uri Alkan Chairperson, ISDA</a:t>
            </a:r>
            <a:endParaRPr lang="en-US" sz="1100" b="1">
              <a:latin typeface="Segoe UI"/>
              <a:cs typeface="Segoe UI"/>
            </a:endParaRPr>
          </a:p>
          <a:p>
            <a:r>
              <a:rPr lang="en-US" sz="1100" b="1">
                <a:solidFill>
                  <a:srgbClr val="000000"/>
                </a:solidFill>
                <a:latin typeface="Segoe UI"/>
                <a:ea typeface="Calibri"/>
                <a:cs typeface="Segoe UI"/>
              </a:rPr>
              <a:t>Prof. Shintaro Chiba Local Organizing Committee Chairperson, ISDA Congress Tokyo</a:t>
            </a:r>
            <a:endParaRPr lang="en-US" sz="1100" b="1">
              <a:latin typeface="Segoe UI"/>
              <a:cs typeface="Segoe UI"/>
            </a:endParaRPr>
          </a:p>
          <a:p>
            <a:endParaRPr lang="en-US" sz="1100" dirty="0">
              <a:solidFill>
                <a:schemeClr val="tx1">
                  <a:lumMod val="85000"/>
                  <a:lumOff val="15000"/>
                </a:schemeClr>
              </a:solidFill>
              <a:latin typeface="Segoe UI"/>
              <a:ea typeface="Calibri"/>
              <a:cs typeface="Calibri"/>
            </a:endParaRPr>
          </a:p>
        </p:txBody>
      </p:sp>
      <p:sp>
        <p:nvSpPr>
          <p:cNvPr id="51" name="Half Frame 50">
            <a:extLst>
              <a:ext uri="{FF2B5EF4-FFF2-40B4-BE49-F238E27FC236}">
                <a16:creationId xmlns:a16="http://schemas.microsoft.com/office/drawing/2014/main" id="{839C0AB8-BBBC-DA2B-B218-C14DDE8E0EB1}"/>
              </a:ext>
            </a:extLst>
          </p:cNvPr>
          <p:cNvSpPr/>
          <p:nvPr/>
        </p:nvSpPr>
        <p:spPr>
          <a:xfrm rot="10800000">
            <a:off x="12050866" y="6356913"/>
            <a:ext cx="914400" cy="914400"/>
          </a:xfrm>
          <a:prstGeom prst="halfFrame">
            <a:avLst>
              <a:gd name="adj1" fmla="val 10677"/>
              <a:gd name="adj2" fmla="val 11284"/>
            </a:avLst>
          </a:prstGeom>
          <a:solidFill>
            <a:srgbClr val="2C6A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4" name="Straight Connector 13">
            <a:extLst>
              <a:ext uri="{FF2B5EF4-FFF2-40B4-BE49-F238E27FC236}">
                <a16:creationId xmlns:a16="http://schemas.microsoft.com/office/drawing/2014/main" id="{EE1B590F-687D-835E-D9F8-2CEE9AFFFE40}"/>
              </a:ext>
            </a:extLst>
          </p:cNvPr>
          <p:cNvCxnSpPr/>
          <p:nvPr/>
        </p:nvCxnSpPr>
        <p:spPr>
          <a:xfrm>
            <a:off x="7727060" y="699508"/>
            <a:ext cx="0" cy="5854701"/>
          </a:xfrm>
          <a:prstGeom prst="line">
            <a:avLst/>
          </a:prstGeom>
          <a:ln w="1270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0E4BED23-C9D2-DD6A-A3A5-EF661A5F31E1}"/>
              </a:ext>
            </a:extLst>
          </p:cNvPr>
          <p:cNvSpPr txBox="1"/>
          <p:nvPr/>
        </p:nvSpPr>
        <p:spPr>
          <a:xfrm>
            <a:off x="1034136" y="6171506"/>
            <a:ext cx="6700502" cy="338554"/>
          </a:xfrm>
          <a:prstGeom prst="rect">
            <a:avLst/>
          </a:prstGeom>
          <a:noFill/>
        </p:spPr>
        <p:txBody>
          <a:bodyPr wrap="square" lIns="91440" tIns="45720" rIns="91440" bIns="45720" anchor="t">
            <a:spAutoFit/>
          </a:bodyPr>
          <a:lstStyle/>
          <a:p>
            <a:r>
              <a:rPr lang="en-US" sz="1600" b="1">
                <a:solidFill>
                  <a:schemeClr val="bg1"/>
                </a:solidFill>
                <a:latin typeface="Segoe UI"/>
                <a:cs typeface="Segoe UI"/>
              </a:rPr>
              <a:t>We look forward to seeing you in Tokyo, March 14-17, 2027!</a:t>
            </a:r>
          </a:p>
        </p:txBody>
      </p:sp>
      <p:sp>
        <p:nvSpPr>
          <p:cNvPr id="46" name="TextBox 45">
            <a:extLst>
              <a:ext uri="{FF2B5EF4-FFF2-40B4-BE49-F238E27FC236}">
                <a16:creationId xmlns:a16="http://schemas.microsoft.com/office/drawing/2014/main" id="{4AC86F5B-F80A-F1D6-CD4E-A199D3129AAB}"/>
              </a:ext>
            </a:extLst>
          </p:cNvPr>
          <p:cNvSpPr txBox="1"/>
          <p:nvPr/>
        </p:nvSpPr>
        <p:spPr>
          <a:xfrm>
            <a:off x="8251001" y="5036611"/>
            <a:ext cx="3513784" cy="461665"/>
          </a:xfrm>
          <a:prstGeom prst="rect">
            <a:avLst/>
          </a:prstGeom>
          <a:noFill/>
        </p:spPr>
        <p:txBody>
          <a:bodyPr wrap="square" lIns="91440" tIns="45720" rIns="91440" bIns="45720" anchor="t">
            <a:spAutoFit/>
          </a:bodyPr>
          <a:lstStyle/>
          <a:p>
            <a:pPr algn="ctr"/>
            <a:r>
              <a:rPr lang="en-US" sz="2400">
                <a:latin typeface="Aptos Display"/>
              </a:rPr>
              <a:t>ISDA 2027</a:t>
            </a:r>
            <a:endParaRPr lang="en-US" dirty="0"/>
          </a:p>
        </p:txBody>
      </p:sp>
      <p:sp>
        <p:nvSpPr>
          <p:cNvPr id="47" name="TextBox 46">
            <a:extLst>
              <a:ext uri="{FF2B5EF4-FFF2-40B4-BE49-F238E27FC236}">
                <a16:creationId xmlns:a16="http://schemas.microsoft.com/office/drawing/2014/main" id="{2D0667BC-1B73-0188-C3D3-36BBC3AC206F}"/>
              </a:ext>
            </a:extLst>
          </p:cNvPr>
          <p:cNvSpPr txBox="1"/>
          <p:nvPr/>
        </p:nvSpPr>
        <p:spPr>
          <a:xfrm>
            <a:off x="7522175" y="5463981"/>
            <a:ext cx="4962360" cy="338554"/>
          </a:xfrm>
          <a:prstGeom prst="rect">
            <a:avLst/>
          </a:prstGeom>
          <a:noFill/>
        </p:spPr>
        <p:txBody>
          <a:bodyPr wrap="square" lIns="91440" tIns="45720" rIns="91440" bIns="45720" anchor="t">
            <a:spAutoFit/>
          </a:bodyPr>
          <a:lstStyle/>
          <a:p>
            <a:pPr algn="ctr"/>
            <a:r>
              <a:rPr lang="en-US" sz="1600" b="1">
                <a:latin typeface="Segoe UI"/>
                <a:cs typeface="Segoe UI"/>
              </a:rPr>
              <a:t>10th International Sleep Disorder Congress</a:t>
            </a:r>
            <a:endParaRPr lang="en-US" sz="1600"/>
          </a:p>
        </p:txBody>
      </p:sp>
      <p:cxnSp>
        <p:nvCxnSpPr>
          <p:cNvPr id="30" name="Straight Connector 29">
            <a:extLst>
              <a:ext uri="{FF2B5EF4-FFF2-40B4-BE49-F238E27FC236}">
                <a16:creationId xmlns:a16="http://schemas.microsoft.com/office/drawing/2014/main" id="{D02BADE3-A483-D740-88DF-4E0F1015F725}"/>
              </a:ext>
            </a:extLst>
          </p:cNvPr>
          <p:cNvCxnSpPr>
            <a:cxnSpLocks/>
          </p:cNvCxnSpPr>
          <p:nvPr/>
        </p:nvCxnSpPr>
        <p:spPr>
          <a:xfrm>
            <a:off x="8737366" y="4655113"/>
            <a:ext cx="2455596" cy="0"/>
          </a:xfrm>
          <a:prstGeom prst="line">
            <a:avLst/>
          </a:prstGeom>
          <a:ln w="15875">
            <a:solidFill>
              <a:srgbClr val="05324A"/>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7F5C5430-FB6F-4453-D58B-B78AE69D8DD5}"/>
              </a:ext>
            </a:extLst>
          </p:cNvPr>
          <p:cNvCxnSpPr>
            <a:cxnSpLocks/>
          </p:cNvCxnSpPr>
          <p:nvPr/>
        </p:nvCxnSpPr>
        <p:spPr>
          <a:xfrm>
            <a:off x="9202798" y="4781428"/>
            <a:ext cx="1524732" cy="0"/>
          </a:xfrm>
          <a:prstGeom prst="line">
            <a:avLst/>
          </a:prstGeom>
          <a:ln w="15875">
            <a:solidFill>
              <a:srgbClr val="F1E9C1"/>
            </a:solidFill>
          </a:ln>
        </p:spPr>
        <p:style>
          <a:lnRef idx="2">
            <a:schemeClr val="accent1"/>
          </a:lnRef>
          <a:fillRef idx="0">
            <a:schemeClr val="accent1"/>
          </a:fillRef>
          <a:effectRef idx="1">
            <a:schemeClr val="accent1"/>
          </a:effectRef>
          <a:fontRef idx="minor">
            <a:schemeClr val="tx1"/>
          </a:fontRef>
        </p:style>
      </p:cxnSp>
      <p:sp>
        <p:nvSpPr>
          <p:cNvPr id="6" name="Text Placeholder 5">
            <a:extLst>
              <a:ext uri="{FF2B5EF4-FFF2-40B4-BE49-F238E27FC236}">
                <a16:creationId xmlns:a16="http://schemas.microsoft.com/office/drawing/2014/main" id="{66225FAE-98E7-9D8F-1DF1-7BC472014882}"/>
              </a:ext>
            </a:extLst>
          </p:cNvPr>
          <p:cNvSpPr>
            <a:spLocks noGrp="1"/>
          </p:cNvSpPr>
          <p:nvPr>
            <p:ph type="body" sz="quarter" idx="11"/>
          </p:nvPr>
        </p:nvSpPr>
        <p:spPr>
          <a:xfrm>
            <a:off x="419100" y="490924"/>
            <a:ext cx="6419850" cy="552450"/>
          </a:xfrm>
        </p:spPr>
        <p:txBody>
          <a:bodyPr vert="horz" lIns="91440" tIns="45720" rIns="91440" bIns="45720" rtlCol="0" anchor="t">
            <a:normAutofit lnSpcReduction="10000"/>
          </a:bodyPr>
          <a:lstStyle/>
          <a:p>
            <a:r>
              <a:rPr lang="en-US" b="1" dirty="0">
                <a:latin typeface="Segoe UI"/>
                <a:cs typeface="Segoe UI"/>
              </a:rPr>
              <a:t>WELCOME </a:t>
            </a:r>
            <a:r>
              <a:rPr lang="en-US" b="1">
                <a:solidFill>
                  <a:srgbClr val="DB1719"/>
                </a:solidFill>
                <a:latin typeface="Segoe UI"/>
                <a:cs typeface="Segoe UI"/>
              </a:rPr>
              <a:t>ISDA 2027</a:t>
            </a:r>
            <a:endParaRPr lang="en-US" b="1" dirty="0">
              <a:solidFill>
                <a:srgbClr val="DB1719"/>
              </a:solidFill>
              <a:latin typeface="Segoe UI"/>
              <a:cs typeface="Segoe UI"/>
            </a:endParaRPr>
          </a:p>
        </p:txBody>
      </p:sp>
      <p:pic>
        <p:nvPicPr>
          <p:cNvPr id="7" name="Picture 6" descr="A logo with colorful lines and stars&#10;&#10;Description automatically generated">
            <a:extLst>
              <a:ext uri="{FF2B5EF4-FFF2-40B4-BE49-F238E27FC236}">
                <a16:creationId xmlns:a16="http://schemas.microsoft.com/office/drawing/2014/main" id="{3096BB78-3824-A580-6616-CEED74B7073C}"/>
              </a:ext>
            </a:extLst>
          </p:cNvPr>
          <p:cNvPicPr>
            <a:picLocks noChangeAspect="1"/>
          </p:cNvPicPr>
          <p:nvPr/>
        </p:nvPicPr>
        <p:blipFill>
          <a:blip r:embed="rId2"/>
          <a:stretch>
            <a:fillRect/>
          </a:stretch>
        </p:blipFill>
        <p:spPr>
          <a:xfrm>
            <a:off x="8501529" y="1758498"/>
            <a:ext cx="2919813" cy="1657260"/>
          </a:xfrm>
          <a:prstGeom prst="rect">
            <a:avLst/>
          </a:prstGeom>
        </p:spPr>
      </p:pic>
    </p:spTree>
    <p:extLst>
      <p:ext uri="{BB962C8B-B14F-4D97-AF65-F5344CB8AC3E}">
        <p14:creationId xmlns:p14="http://schemas.microsoft.com/office/powerpoint/2010/main" val="2906776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7110C-E494-C019-34B3-81746698EF8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8D03237-10DD-0533-5B99-6F5CC59BD10A}"/>
              </a:ext>
            </a:extLst>
          </p:cNvPr>
          <p:cNvSpPr txBox="1"/>
          <p:nvPr/>
        </p:nvSpPr>
        <p:spPr>
          <a:xfrm>
            <a:off x="406184" y="1159018"/>
            <a:ext cx="5249906" cy="5262979"/>
          </a:xfrm>
          <a:prstGeom prst="rect">
            <a:avLst/>
          </a:prstGeom>
          <a:noFill/>
        </p:spPr>
        <p:txBody>
          <a:bodyPr wrap="square" lIns="91440" tIns="45720" rIns="91440" bIns="45720" anchor="t">
            <a:spAutoFit/>
          </a:bodyPr>
          <a:lstStyle/>
          <a:p>
            <a:pPr marL="171450" indent="-171450">
              <a:buFont typeface="Arial"/>
              <a:buChar char="•"/>
            </a:pPr>
            <a:r>
              <a:rPr lang="en-US" sz="1400">
                <a:latin typeface="Segoe UI"/>
                <a:ea typeface="+mn-lt"/>
                <a:cs typeface="Segoe UI"/>
              </a:rPr>
              <a:t>Insomnia: Diagnosis and Treatment Strategies</a:t>
            </a:r>
            <a:endParaRPr lang="en-US" sz="1400">
              <a:latin typeface="Segoe UI"/>
              <a:cs typeface="Segoe UI"/>
            </a:endParaRPr>
          </a:p>
          <a:p>
            <a:pPr marL="171450" indent="-171450">
              <a:buFont typeface="Arial"/>
              <a:buChar char="•"/>
            </a:pPr>
            <a:r>
              <a:rPr lang="en-US" sz="1400">
                <a:latin typeface="Segoe UI"/>
                <a:ea typeface="+mn-lt"/>
                <a:cs typeface="Segoe UI"/>
              </a:rPr>
              <a:t>Narcolepsy and Excessive Daytime Sleepiness</a:t>
            </a:r>
            <a:endParaRPr lang="en-US" sz="1400">
              <a:latin typeface="Segoe UI"/>
              <a:cs typeface="Segoe UI"/>
            </a:endParaRPr>
          </a:p>
          <a:p>
            <a:pPr marL="171450" indent="-171450">
              <a:buFont typeface="Arial"/>
              <a:buChar char="•"/>
            </a:pPr>
            <a:r>
              <a:rPr lang="en-US" sz="1400">
                <a:latin typeface="Segoe UI"/>
                <a:ea typeface="+mn-lt"/>
                <a:cs typeface="Segoe UI"/>
              </a:rPr>
              <a:t>Management of Refractory RLS</a:t>
            </a:r>
            <a:endParaRPr lang="en-US" sz="1400">
              <a:latin typeface="Segoe UI"/>
              <a:cs typeface="Segoe UI"/>
            </a:endParaRPr>
          </a:p>
          <a:p>
            <a:pPr marL="171450" indent="-171450">
              <a:buFont typeface="Arial"/>
              <a:buChar char="•"/>
            </a:pPr>
            <a:r>
              <a:rPr lang="en-US" sz="1400">
                <a:latin typeface="Segoe UI"/>
                <a:ea typeface="+mn-lt"/>
                <a:cs typeface="Segoe UI"/>
              </a:rPr>
              <a:t>Sleep in the Military</a:t>
            </a:r>
            <a:endParaRPr lang="en-US" sz="1400">
              <a:latin typeface="Segoe UI"/>
              <a:cs typeface="Segoe UI"/>
            </a:endParaRPr>
          </a:p>
          <a:p>
            <a:pPr marL="171450" indent="-171450">
              <a:buFont typeface="Arial"/>
              <a:buChar char="•"/>
            </a:pPr>
            <a:r>
              <a:rPr lang="en-US" sz="1400">
                <a:latin typeface="Segoe UI"/>
                <a:cs typeface="Segoe UI"/>
              </a:rPr>
              <a:t>Parasomnias: From Night Terrors to Sleepwalking</a:t>
            </a:r>
          </a:p>
          <a:p>
            <a:pPr marL="171450" indent="-171450">
              <a:buFont typeface="Arial"/>
              <a:buChar char="•"/>
            </a:pPr>
            <a:r>
              <a:rPr lang="en-US" sz="1400">
                <a:latin typeface="Segoe UI"/>
                <a:cs typeface="Segoe UI"/>
              </a:rPr>
              <a:t>Circadian</a:t>
            </a:r>
            <a:r>
              <a:rPr lang="en-US" sz="1400" dirty="0">
                <a:latin typeface="Segoe UI"/>
                <a:ea typeface="+mn-lt"/>
                <a:cs typeface="Segoe UI"/>
              </a:rPr>
              <a:t> Rhythm Sleep Disorders: Shift Work Disorder and Delayed Sleep </a:t>
            </a:r>
            <a:r>
              <a:rPr lang="en-US" sz="1400">
                <a:latin typeface="Segoe UI"/>
                <a:ea typeface="+mn-lt"/>
                <a:cs typeface="Segoe UI"/>
              </a:rPr>
              <a:t>Phase Syndrome</a:t>
            </a:r>
            <a:endParaRPr lang="en-US" sz="1400">
              <a:latin typeface="Segoe UI"/>
              <a:cs typeface="Segoe UI"/>
            </a:endParaRPr>
          </a:p>
          <a:p>
            <a:pPr marL="171450" indent="-171450">
              <a:buFont typeface="Arial"/>
              <a:buChar char="•"/>
            </a:pPr>
            <a:r>
              <a:rPr lang="en-US" sz="1400">
                <a:latin typeface="Segoe UI"/>
                <a:cs typeface="Segoe UI"/>
              </a:rPr>
              <a:t>Pediatric Sleep Disorders: Focus on Sleep Disorders Specific to Children</a:t>
            </a:r>
          </a:p>
          <a:p>
            <a:pPr marL="171450" indent="-171450">
              <a:buFont typeface="Arial"/>
              <a:buChar char="•"/>
            </a:pPr>
            <a:r>
              <a:rPr lang="en-US" sz="1400">
                <a:latin typeface="Segoe UI"/>
                <a:cs typeface="Segoe UI"/>
              </a:rPr>
              <a:t>Sleep-related</a:t>
            </a:r>
            <a:r>
              <a:rPr lang="en-US" sz="1400">
                <a:latin typeface="Segoe UI"/>
                <a:ea typeface="+mn-lt"/>
                <a:cs typeface="Segoe UI"/>
              </a:rPr>
              <a:t> Breathing Disorders</a:t>
            </a:r>
            <a:endParaRPr lang="en-US" sz="1400">
              <a:latin typeface="Segoe UI"/>
              <a:cs typeface="Segoe UI"/>
            </a:endParaRPr>
          </a:p>
          <a:p>
            <a:pPr marL="171450" indent="-171450">
              <a:buFont typeface="Arial"/>
              <a:buChar char="•"/>
            </a:pPr>
            <a:r>
              <a:rPr lang="en-US" sz="1400">
                <a:latin typeface="Segoe UI"/>
                <a:cs typeface="Segoe UI"/>
              </a:rPr>
              <a:t>Sleep in the Intensive Care Unit (ICU)</a:t>
            </a:r>
          </a:p>
          <a:p>
            <a:pPr marL="171450" indent="-171450">
              <a:buFont typeface="Arial"/>
              <a:buChar char="•"/>
            </a:pPr>
            <a:r>
              <a:rPr lang="en-US" sz="1400" dirty="0">
                <a:latin typeface="Segoe UI"/>
                <a:ea typeface="+mn-lt"/>
                <a:cs typeface="Segoe UI"/>
              </a:rPr>
              <a:t>Sleep and Mental Health: The Bidirectional Relationship between Sleep and Mental </a:t>
            </a:r>
            <a:r>
              <a:rPr lang="en-US" sz="1400">
                <a:latin typeface="Segoe UI"/>
                <a:ea typeface="+mn-lt"/>
                <a:cs typeface="Segoe UI"/>
              </a:rPr>
              <a:t>Health</a:t>
            </a:r>
          </a:p>
          <a:p>
            <a:pPr marL="171450" indent="-171450">
              <a:buFont typeface="Arial"/>
              <a:buChar char="•"/>
            </a:pPr>
            <a:r>
              <a:rPr lang="en-US" sz="1400">
                <a:latin typeface="Segoe UI"/>
                <a:ea typeface="+mn-lt"/>
                <a:cs typeface="Segoe UI"/>
              </a:rPr>
              <a:t>Aging</a:t>
            </a:r>
            <a:r>
              <a:rPr lang="en-US" sz="1400" dirty="0">
                <a:latin typeface="Segoe UI"/>
                <a:cs typeface="Segoe UI"/>
              </a:rPr>
              <a:t> and Sleep: Challenges and Solutions</a:t>
            </a:r>
            <a:endParaRPr lang="en-US" dirty="0"/>
          </a:p>
          <a:p>
            <a:pPr marL="171450" indent="-171450">
              <a:buFont typeface="Arial"/>
              <a:buChar char="•"/>
            </a:pPr>
            <a:r>
              <a:rPr lang="en-US" sz="1400">
                <a:latin typeface="Segoe UI"/>
                <a:ea typeface="+mn-lt"/>
                <a:cs typeface="Segoe UI"/>
              </a:rPr>
              <a:t>Sleep and Women’s Health: Sleep Disorders Unique to Women, including Pregnancy-related Sleep Disturbances and Menopause-related sleep Changes</a:t>
            </a:r>
            <a:endParaRPr lang="en-US" sz="1400">
              <a:latin typeface="Segoe UI"/>
              <a:cs typeface="Segoe UI"/>
            </a:endParaRPr>
          </a:p>
          <a:p>
            <a:pPr marL="171450" indent="-171450">
              <a:buFont typeface="Arial"/>
              <a:buChar char="•"/>
            </a:pPr>
            <a:r>
              <a:rPr lang="en-US" sz="1400">
                <a:latin typeface="Segoe UI"/>
                <a:cs typeface="Segoe UI"/>
              </a:rPr>
              <a:t>Artificial Intelligence in Sleep Medicine</a:t>
            </a:r>
          </a:p>
          <a:p>
            <a:pPr marL="171450" indent="-171450">
              <a:buFont typeface="Arial"/>
              <a:buChar char="•"/>
            </a:pPr>
            <a:r>
              <a:rPr lang="en-US" sz="1400">
                <a:latin typeface="Segoe UI"/>
                <a:ea typeface="+mn-lt"/>
                <a:cs typeface="Segoe UI"/>
              </a:rPr>
              <a:t>Technology and Sleep: Friend or Foe? </a:t>
            </a:r>
            <a:endParaRPr lang="en-US" sz="1400">
              <a:latin typeface="Segoe UI"/>
              <a:cs typeface="Segoe UI"/>
            </a:endParaRPr>
          </a:p>
          <a:p>
            <a:pPr marL="171450" indent="-171450">
              <a:buFont typeface="Arial"/>
              <a:buChar char="•"/>
            </a:pPr>
            <a:r>
              <a:rPr lang="en-US" sz="1400">
                <a:latin typeface="Segoe UI"/>
                <a:cs typeface="Segoe UI"/>
              </a:rPr>
              <a:t>Sleep and Neurological Disorders: Such as Parkinson’s Disease, Alzheimer’s Disease, and </a:t>
            </a:r>
            <a:r>
              <a:rPr lang="en-US" sz="1400">
                <a:latin typeface="Segoe UI"/>
                <a:ea typeface="+mn-lt"/>
                <a:cs typeface="Segoe UI"/>
              </a:rPr>
              <a:t>Epilepsy</a:t>
            </a:r>
            <a:endParaRPr lang="en-US" sz="1400">
              <a:latin typeface="Segoe UI"/>
              <a:cs typeface="Segoe UI"/>
            </a:endParaRPr>
          </a:p>
          <a:p>
            <a:pPr marL="171450" indent="-171450">
              <a:buFont typeface="Arial"/>
              <a:buChar char="•"/>
            </a:pPr>
            <a:r>
              <a:rPr lang="en-US" sz="1400">
                <a:latin typeface="Segoe UI"/>
                <a:ea typeface="+mn-lt"/>
                <a:cs typeface="Segoe UI"/>
              </a:rPr>
              <a:t>Sleep and </a:t>
            </a:r>
            <a:r>
              <a:rPr lang="en-US" sz="1400">
                <a:latin typeface="Segoe UI"/>
                <a:cs typeface="Segoe UI"/>
              </a:rPr>
              <a:t>Cardiovascular Health</a:t>
            </a:r>
          </a:p>
          <a:p>
            <a:pPr marL="171450" indent="-171450">
              <a:buFont typeface="Arial"/>
              <a:buChar char="•"/>
            </a:pPr>
            <a:r>
              <a:rPr lang="en-US" sz="1400">
                <a:latin typeface="Segoe UI"/>
                <a:ea typeface="+mn-lt"/>
                <a:cs typeface="Segoe UI"/>
              </a:rPr>
              <a:t>Sleep in Athletes</a:t>
            </a:r>
            <a:endParaRPr lang="en-US" sz="1400">
              <a:latin typeface="Segoe UI"/>
              <a:cs typeface="Segoe UI"/>
            </a:endParaRPr>
          </a:p>
          <a:p>
            <a:pPr marL="171450" indent="-171450">
              <a:buFont typeface="Arial"/>
              <a:buChar char="•"/>
            </a:pPr>
            <a:r>
              <a:rPr lang="en-US" sz="1400">
                <a:latin typeface="Segoe UI"/>
                <a:ea typeface="+mn-lt"/>
                <a:cs typeface="Segoe UI"/>
              </a:rPr>
              <a:t>Sleep and Malignancy</a:t>
            </a:r>
            <a:endParaRPr lang="en-US" sz="1400">
              <a:latin typeface="Segoe UI"/>
              <a:cs typeface="Segoe UI"/>
            </a:endParaRPr>
          </a:p>
        </p:txBody>
      </p:sp>
      <p:sp>
        <p:nvSpPr>
          <p:cNvPr id="51" name="Half Frame 50">
            <a:extLst>
              <a:ext uri="{FF2B5EF4-FFF2-40B4-BE49-F238E27FC236}">
                <a16:creationId xmlns:a16="http://schemas.microsoft.com/office/drawing/2014/main" id="{54FE1F3D-F4AD-E58E-A8DB-BE0EF6CA6671}"/>
              </a:ext>
            </a:extLst>
          </p:cNvPr>
          <p:cNvSpPr/>
          <p:nvPr/>
        </p:nvSpPr>
        <p:spPr>
          <a:xfrm rot="10800000">
            <a:off x="12043255" y="6356913"/>
            <a:ext cx="914400" cy="914400"/>
          </a:xfrm>
          <a:prstGeom prst="halfFrame">
            <a:avLst>
              <a:gd name="adj1" fmla="val 10677"/>
              <a:gd name="adj2" fmla="val 11284"/>
            </a:avLst>
          </a:prstGeom>
          <a:solidFill>
            <a:srgbClr val="2C6A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 Placeholder 5">
            <a:extLst>
              <a:ext uri="{FF2B5EF4-FFF2-40B4-BE49-F238E27FC236}">
                <a16:creationId xmlns:a16="http://schemas.microsoft.com/office/drawing/2014/main" id="{467E04D0-DCE7-FBF8-8781-96F623216E81}"/>
              </a:ext>
            </a:extLst>
          </p:cNvPr>
          <p:cNvSpPr>
            <a:spLocks noGrp="1"/>
          </p:cNvSpPr>
          <p:nvPr>
            <p:ph type="body" sz="quarter" idx="11"/>
          </p:nvPr>
        </p:nvSpPr>
        <p:spPr>
          <a:xfrm>
            <a:off x="419100" y="490924"/>
            <a:ext cx="6419850" cy="552450"/>
          </a:xfrm>
        </p:spPr>
        <p:txBody>
          <a:bodyPr vert="horz" lIns="91440" tIns="45720" rIns="91440" bIns="45720" rtlCol="0" anchor="t">
            <a:normAutofit lnSpcReduction="10000"/>
          </a:bodyPr>
          <a:lstStyle/>
          <a:p>
            <a:r>
              <a:rPr lang="en-US" b="1">
                <a:latin typeface="Segoe UI"/>
                <a:cs typeface="Segoe UI"/>
              </a:rPr>
              <a:t>CONGRESS </a:t>
            </a:r>
            <a:r>
              <a:rPr lang="en-US" b="1">
                <a:solidFill>
                  <a:srgbClr val="DB1719"/>
                </a:solidFill>
                <a:latin typeface="Segoe UI"/>
                <a:cs typeface="Segoe UI"/>
              </a:rPr>
              <a:t>TOPICS</a:t>
            </a:r>
            <a:endParaRPr lang="en-US" b="1" dirty="0">
              <a:solidFill>
                <a:srgbClr val="DB1719"/>
              </a:solidFill>
              <a:latin typeface="Segoe UI"/>
              <a:cs typeface="Segoe UI"/>
            </a:endParaRPr>
          </a:p>
        </p:txBody>
      </p:sp>
      <p:sp>
        <p:nvSpPr>
          <p:cNvPr id="19" name="TextBox 18">
            <a:extLst>
              <a:ext uri="{FF2B5EF4-FFF2-40B4-BE49-F238E27FC236}">
                <a16:creationId xmlns:a16="http://schemas.microsoft.com/office/drawing/2014/main" id="{020437D9-347E-A347-BE9A-2EE75EDC6AD6}"/>
              </a:ext>
            </a:extLst>
          </p:cNvPr>
          <p:cNvSpPr txBox="1"/>
          <p:nvPr/>
        </p:nvSpPr>
        <p:spPr>
          <a:xfrm>
            <a:off x="6258822" y="488461"/>
            <a:ext cx="5490307" cy="5898931"/>
          </a:xfrm>
          <a:prstGeom prst="roundRect">
            <a:avLst/>
          </a:prstGeom>
          <a:solidFill>
            <a:srgbClr val="05324A"/>
          </a:solidFill>
          <a:ln>
            <a:solidFill>
              <a:srgbClr val="D0171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cxnSp>
        <p:nvCxnSpPr>
          <p:cNvPr id="22" name="Straight Connector 21">
            <a:extLst>
              <a:ext uri="{FF2B5EF4-FFF2-40B4-BE49-F238E27FC236}">
                <a16:creationId xmlns:a16="http://schemas.microsoft.com/office/drawing/2014/main" id="{600B2FB1-6DA8-A9D6-A71E-C19DD786865D}"/>
              </a:ext>
            </a:extLst>
          </p:cNvPr>
          <p:cNvCxnSpPr/>
          <p:nvPr/>
        </p:nvCxnSpPr>
        <p:spPr>
          <a:xfrm>
            <a:off x="5846011" y="1218099"/>
            <a:ext cx="26051" cy="4760548"/>
          </a:xfrm>
          <a:prstGeom prst="line">
            <a:avLst/>
          </a:prstGeom>
          <a:ln w="12700">
            <a:solidFill>
              <a:srgbClr val="DB1719"/>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E3F74410-9F4F-75CB-2DAB-218C308320BD}"/>
              </a:ext>
            </a:extLst>
          </p:cNvPr>
          <p:cNvSpPr txBox="1"/>
          <p:nvPr/>
        </p:nvSpPr>
        <p:spPr>
          <a:xfrm>
            <a:off x="7057583" y="1043148"/>
            <a:ext cx="39076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solidFill>
                  <a:srgbClr val="F1E9C1"/>
                </a:solidFill>
                <a:latin typeface="Segoe UI"/>
                <a:cs typeface="Segoe UI"/>
              </a:rPr>
              <a:t>TARGETED REGIONS</a:t>
            </a:r>
            <a:endParaRPr lang="en-US">
              <a:solidFill>
                <a:srgbClr val="F1E9C1"/>
              </a:solidFill>
            </a:endParaRPr>
          </a:p>
        </p:txBody>
      </p:sp>
      <p:sp>
        <p:nvSpPr>
          <p:cNvPr id="24" name="TextBox 23">
            <a:extLst>
              <a:ext uri="{FF2B5EF4-FFF2-40B4-BE49-F238E27FC236}">
                <a16:creationId xmlns:a16="http://schemas.microsoft.com/office/drawing/2014/main" id="{FF4585A0-E97D-68D7-375E-9197975DAA50}"/>
              </a:ext>
            </a:extLst>
          </p:cNvPr>
          <p:cNvSpPr txBox="1"/>
          <p:nvPr/>
        </p:nvSpPr>
        <p:spPr>
          <a:xfrm>
            <a:off x="6929640" y="1537025"/>
            <a:ext cx="4155179"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latin typeface="Segoe UI"/>
                <a:ea typeface="+mn-lt"/>
                <a:cs typeface="+mn-lt"/>
              </a:rPr>
              <a:t> </a:t>
            </a:r>
            <a:r>
              <a:rPr lang="en-GB" b="1" dirty="0">
                <a:solidFill>
                  <a:schemeClr val="bg1"/>
                </a:solidFill>
                <a:latin typeface="Segoe UI"/>
                <a:ea typeface="+mn-lt"/>
                <a:cs typeface="+mn-lt"/>
              </a:rPr>
              <a:t>North America</a:t>
            </a:r>
            <a:endParaRPr lang="en-US" b="1">
              <a:solidFill>
                <a:schemeClr val="bg1"/>
              </a:solidFill>
              <a:latin typeface="Segoe UI"/>
              <a:ea typeface="+mn-lt"/>
              <a:cs typeface="+mn-lt"/>
            </a:endParaRPr>
          </a:p>
          <a:p>
            <a:pPr algn="ctr"/>
            <a:r>
              <a:rPr lang="en-GB" b="1" dirty="0">
                <a:solidFill>
                  <a:schemeClr val="bg1"/>
                </a:solidFill>
                <a:latin typeface="Segoe UI"/>
                <a:ea typeface="+mn-lt"/>
                <a:cs typeface="+mn-lt"/>
              </a:rPr>
              <a:t>South America </a:t>
            </a:r>
            <a:endParaRPr lang="en-US" b="1">
              <a:solidFill>
                <a:schemeClr val="bg1"/>
              </a:solidFill>
              <a:latin typeface="Segoe UI"/>
              <a:ea typeface="+mn-lt"/>
              <a:cs typeface="+mn-lt"/>
            </a:endParaRPr>
          </a:p>
          <a:p>
            <a:pPr algn="ctr"/>
            <a:r>
              <a:rPr lang="en-GB" b="1" dirty="0">
                <a:solidFill>
                  <a:schemeClr val="bg1"/>
                </a:solidFill>
                <a:latin typeface="Segoe UI"/>
                <a:ea typeface="+mn-lt"/>
                <a:cs typeface="+mn-lt"/>
              </a:rPr>
              <a:t>Europe </a:t>
            </a:r>
            <a:endParaRPr lang="en-US" b="1">
              <a:solidFill>
                <a:schemeClr val="bg1"/>
              </a:solidFill>
              <a:latin typeface="Segoe UI"/>
              <a:ea typeface="+mn-lt"/>
              <a:cs typeface="+mn-lt"/>
            </a:endParaRPr>
          </a:p>
          <a:p>
            <a:pPr algn="ctr"/>
            <a:r>
              <a:rPr lang="en-GB" b="1" dirty="0">
                <a:solidFill>
                  <a:schemeClr val="bg1"/>
                </a:solidFill>
                <a:latin typeface="Segoe UI"/>
                <a:ea typeface="+mn-lt"/>
                <a:cs typeface="+mn-lt"/>
              </a:rPr>
              <a:t>Asia &amp; Pacific </a:t>
            </a:r>
            <a:endParaRPr lang="en-US" b="1">
              <a:solidFill>
                <a:schemeClr val="bg1"/>
              </a:solidFill>
              <a:latin typeface="Segoe UI"/>
              <a:ea typeface="+mn-lt"/>
              <a:cs typeface="+mn-lt"/>
            </a:endParaRPr>
          </a:p>
          <a:p>
            <a:pPr algn="ctr"/>
            <a:r>
              <a:rPr lang="en-GB" b="1" dirty="0">
                <a:solidFill>
                  <a:schemeClr val="bg1"/>
                </a:solidFill>
                <a:latin typeface="Segoe UI"/>
                <a:ea typeface="+mn-lt"/>
                <a:cs typeface="+mn-lt"/>
              </a:rPr>
              <a:t>Middle East </a:t>
            </a:r>
            <a:endParaRPr lang="en-US" b="1">
              <a:solidFill>
                <a:schemeClr val="bg1"/>
              </a:solidFill>
              <a:latin typeface="Segoe UI"/>
              <a:ea typeface="+mn-lt"/>
              <a:cs typeface="+mn-lt"/>
            </a:endParaRPr>
          </a:p>
          <a:p>
            <a:pPr algn="ctr"/>
            <a:r>
              <a:rPr lang="en-GB" b="1" dirty="0">
                <a:solidFill>
                  <a:schemeClr val="bg1"/>
                </a:solidFill>
                <a:latin typeface="Segoe UI"/>
                <a:ea typeface="+mn-lt"/>
                <a:cs typeface="+mn-lt"/>
              </a:rPr>
              <a:t>Africa</a:t>
            </a:r>
            <a:endParaRPr lang="en-US" b="1" dirty="0">
              <a:solidFill>
                <a:schemeClr val="bg1"/>
              </a:solidFill>
              <a:latin typeface="Segoe UI"/>
              <a:cs typeface="Segoe UI"/>
            </a:endParaRPr>
          </a:p>
        </p:txBody>
      </p:sp>
      <p:pic>
        <p:nvPicPr>
          <p:cNvPr id="29" name="Picture 28" descr="World Map PNGs for Free Download">
            <a:extLst>
              <a:ext uri="{FF2B5EF4-FFF2-40B4-BE49-F238E27FC236}">
                <a16:creationId xmlns:a16="http://schemas.microsoft.com/office/drawing/2014/main" id="{D09D4FB6-41A7-D847-9CCC-95ABE35D870E}"/>
              </a:ext>
            </a:extLst>
          </p:cNvPr>
          <p:cNvPicPr>
            <a:picLocks noChangeAspect="1"/>
          </p:cNvPicPr>
          <p:nvPr/>
        </p:nvPicPr>
        <p:blipFill>
          <a:blip r:embed="rId2"/>
          <a:stretch>
            <a:fillRect/>
          </a:stretch>
        </p:blipFill>
        <p:spPr>
          <a:xfrm>
            <a:off x="7199272" y="3308547"/>
            <a:ext cx="3609404" cy="2061943"/>
          </a:xfrm>
          <a:prstGeom prst="rect">
            <a:avLst/>
          </a:prstGeom>
        </p:spPr>
      </p:pic>
      <p:sp>
        <p:nvSpPr>
          <p:cNvPr id="32" name="TextBox 31">
            <a:extLst>
              <a:ext uri="{FF2B5EF4-FFF2-40B4-BE49-F238E27FC236}">
                <a16:creationId xmlns:a16="http://schemas.microsoft.com/office/drawing/2014/main" id="{D199B651-693B-0833-AD32-558A72E11762}"/>
              </a:ext>
            </a:extLst>
          </p:cNvPr>
          <p:cNvSpPr txBox="1"/>
          <p:nvPr/>
        </p:nvSpPr>
        <p:spPr>
          <a:xfrm>
            <a:off x="7066481" y="5695569"/>
            <a:ext cx="3972820" cy="510778"/>
          </a:xfrm>
          <a:prstGeom prst="roundRect">
            <a:avLst/>
          </a:prstGeom>
          <a:solidFill>
            <a:srgbClr val="DB171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rgbClr val="F1E9C1"/>
                </a:solidFill>
                <a:latin typeface="Segoe UI"/>
                <a:cs typeface="Segoe UI"/>
              </a:rPr>
              <a:t>350+ Participants</a:t>
            </a:r>
            <a:endParaRPr lang="en-US" sz="2400">
              <a:solidFill>
                <a:srgbClr val="F1E9C1"/>
              </a:solidFill>
            </a:endParaRPr>
          </a:p>
        </p:txBody>
      </p:sp>
    </p:spTree>
    <p:extLst>
      <p:ext uri="{BB962C8B-B14F-4D97-AF65-F5344CB8AC3E}">
        <p14:creationId xmlns:p14="http://schemas.microsoft.com/office/powerpoint/2010/main" val="2720667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21F07492-9311-A840-C5B5-92509407C103}"/>
              </a:ext>
            </a:extLst>
          </p:cNvPr>
          <p:cNvSpPr/>
          <p:nvPr/>
        </p:nvSpPr>
        <p:spPr>
          <a:xfrm>
            <a:off x="486829" y="1527204"/>
            <a:ext cx="5479325" cy="5426028"/>
          </a:xfrm>
          <a:custGeom>
            <a:avLst/>
            <a:gdLst>
              <a:gd name="connsiteX0" fmla="*/ 109657 w 5393869"/>
              <a:gd name="connsiteY0" fmla="*/ 0 h 5176778"/>
              <a:gd name="connsiteX1" fmla="*/ 5284212 w 5393869"/>
              <a:gd name="connsiteY1" fmla="*/ 0 h 5176778"/>
              <a:gd name="connsiteX2" fmla="*/ 5393869 w 5393869"/>
              <a:gd name="connsiteY2" fmla="*/ 100210 h 5176778"/>
              <a:gd name="connsiteX3" fmla="*/ 5393869 w 5393869"/>
              <a:gd name="connsiteY3" fmla="*/ 5176778 h 5176778"/>
              <a:gd name="connsiteX4" fmla="*/ 0 w 5393869"/>
              <a:gd name="connsiteY4" fmla="*/ 5176778 h 5176778"/>
              <a:gd name="connsiteX5" fmla="*/ 0 w 5393869"/>
              <a:gd name="connsiteY5" fmla="*/ 100210 h 5176778"/>
              <a:gd name="connsiteX6" fmla="*/ 109657 w 5393869"/>
              <a:gd name="connsiteY6" fmla="*/ 0 h 517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3869" h="5176778">
                <a:moveTo>
                  <a:pt x="109657" y="0"/>
                </a:moveTo>
                <a:lnTo>
                  <a:pt x="5284212" y="0"/>
                </a:lnTo>
                <a:cubicBezTo>
                  <a:pt x="5344774" y="0"/>
                  <a:pt x="5393869" y="44866"/>
                  <a:pt x="5393869" y="100210"/>
                </a:cubicBezTo>
                <a:lnTo>
                  <a:pt x="5393869" y="5176778"/>
                </a:lnTo>
                <a:lnTo>
                  <a:pt x="0" y="5176778"/>
                </a:lnTo>
                <a:lnTo>
                  <a:pt x="0" y="100210"/>
                </a:lnTo>
                <a:cubicBezTo>
                  <a:pt x="0" y="44866"/>
                  <a:pt x="49096" y="0"/>
                  <a:pt x="109657" y="0"/>
                </a:cubicBezTo>
                <a:close/>
              </a:path>
            </a:pathLst>
          </a:custGeom>
          <a:solidFill>
            <a:srgbClr val="05324A"/>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4" name="Freeform: Shape 13">
            <a:extLst>
              <a:ext uri="{FF2B5EF4-FFF2-40B4-BE49-F238E27FC236}">
                <a16:creationId xmlns:a16="http://schemas.microsoft.com/office/drawing/2014/main" id="{5CDEF547-4334-E968-B983-1EE639A1FF34}"/>
              </a:ext>
            </a:extLst>
          </p:cNvPr>
          <p:cNvSpPr/>
          <p:nvPr/>
        </p:nvSpPr>
        <p:spPr>
          <a:xfrm>
            <a:off x="6311459" y="1659577"/>
            <a:ext cx="5393869" cy="5176778"/>
          </a:xfrm>
          <a:custGeom>
            <a:avLst/>
            <a:gdLst>
              <a:gd name="connsiteX0" fmla="*/ 109658 w 5393869"/>
              <a:gd name="connsiteY0" fmla="*/ 0 h 5176778"/>
              <a:gd name="connsiteX1" fmla="*/ 5284211 w 5393869"/>
              <a:gd name="connsiteY1" fmla="*/ 0 h 5176778"/>
              <a:gd name="connsiteX2" fmla="*/ 5393869 w 5393869"/>
              <a:gd name="connsiteY2" fmla="*/ 100210 h 5176778"/>
              <a:gd name="connsiteX3" fmla="*/ 5393869 w 5393869"/>
              <a:gd name="connsiteY3" fmla="*/ 5176778 h 5176778"/>
              <a:gd name="connsiteX4" fmla="*/ 0 w 5393869"/>
              <a:gd name="connsiteY4" fmla="*/ 5176778 h 5176778"/>
              <a:gd name="connsiteX5" fmla="*/ 0 w 5393869"/>
              <a:gd name="connsiteY5" fmla="*/ 100210 h 5176778"/>
              <a:gd name="connsiteX6" fmla="*/ 109658 w 5393869"/>
              <a:gd name="connsiteY6" fmla="*/ 0 h 517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3869" h="5176778">
                <a:moveTo>
                  <a:pt x="109658" y="0"/>
                </a:moveTo>
                <a:lnTo>
                  <a:pt x="5284211" y="0"/>
                </a:lnTo>
                <a:cubicBezTo>
                  <a:pt x="5344773" y="0"/>
                  <a:pt x="5393869" y="44866"/>
                  <a:pt x="5393869" y="100210"/>
                </a:cubicBezTo>
                <a:lnTo>
                  <a:pt x="5393869" y="5176778"/>
                </a:lnTo>
                <a:lnTo>
                  <a:pt x="0" y="5176778"/>
                </a:lnTo>
                <a:lnTo>
                  <a:pt x="0" y="100210"/>
                </a:lnTo>
                <a:cubicBezTo>
                  <a:pt x="0" y="44866"/>
                  <a:pt x="49096" y="0"/>
                  <a:pt x="109658" y="0"/>
                </a:cubicBezTo>
                <a:close/>
              </a:path>
            </a:pathLst>
          </a:custGeom>
          <a:solidFill>
            <a:srgbClr val="05324A"/>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3" name="Rectangle 22">
            <a:extLst>
              <a:ext uri="{FF2B5EF4-FFF2-40B4-BE49-F238E27FC236}">
                <a16:creationId xmlns:a16="http://schemas.microsoft.com/office/drawing/2014/main" id="{1E5E9616-82F3-73D9-26B7-1DC1302145BF}"/>
              </a:ext>
            </a:extLst>
          </p:cNvPr>
          <p:cNvSpPr/>
          <p:nvPr/>
        </p:nvSpPr>
        <p:spPr>
          <a:xfrm>
            <a:off x="0" y="6467435"/>
            <a:ext cx="12192000" cy="485381"/>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 name="TextBox 1">
            <a:extLst>
              <a:ext uri="{FF2B5EF4-FFF2-40B4-BE49-F238E27FC236}">
                <a16:creationId xmlns:a16="http://schemas.microsoft.com/office/drawing/2014/main" id="{7785F73B-5EEB-C970-0AB9-7A1FAAE2C7CB}"/>
              </a:ext>
            </a:extLst>
          </p:cNvPr>
          <p:cNvSpPr txBox="1"/>
          <p:nvPr/>
        </p:nvSpPr>
        <p:spPr>
          <a:xfrm>
            <a:off x="493485" y="969528"/>
            <a:ext cx="3672572" cy="369332"/>
          </a:xfrm>
          <a:prstGeom prst="rect">
            <a:avLst/>
          </a:prstGeom>
          <a:noFill/>
        </p:spPr>
        <p:txBody>
          <a:bodyPr wrap="square" lIns="91440" tIns="45720" rIns="91440" bIns="45720" anchor="t">
            <a:spAutoFit/>
          </a:bodyPr>
          <a:lstStyle/>
          <a:p>
            <a:r>
              <a:rPr lang="en-US" b="1" dirty="0">
                <a:latin typeface="Segoe UI"/>
                <a:cs typeface="Segoe UI"/>
              </a:rPr>
              <a:t>ANCHOR | Euro 15,000</a:t>
            </a:r>
          </a:p>
        </p:txBody>
      </p:sp>
      <p:sp>
        <p:nvSpPr>
          <p:cNvPr id="12" name="TextBox 11">
            <a:extLst>
              <a:ext uri="{FF2B5EF4-FFF2-40B4-BE49-F238E27FC236}">
                <a16:creationId xmlns:a16="http://schemas.microsoft.com/office/drawing/2014/main" id="{D01BEBFB-AD13-9427-8437-B444112A7F6B}"/>
              </a:ext>
            </a:extLst>
          </p:cNvPr>
          <p:cNvSpPr txBox="1"/>
          <p:nvPr/>
        </p:nvSpPr>
        <p:spPr>
          <a:xfrm>
            <a:off x="825098" y="1670776"/>
            <a:ext cx="3559629" cy="369332"/>
          </a:xfrm>
          <a:prstGeom prst="rect">
            <a:avLst/>
          </a:prstGeom>
          <a:noFill/>
          <a:ln>
            <a:noFill/>
          </a:ln>
        </p:spPr>
        <p:txBody>
          <a:bodyPr wrap="square" lIns="91440" tIns="45720" rIns="91440" bIns="45720" anchor="t">
            <a:spAutoFit/>
          </a:bodyPr>
          <a:lstStyle/>
          <a:p>
            <a:r>
              <a:rPr lang="en-US" b="1">
                <a:solidFill>
                  <a:srgbClr val="F0D56F"/>
                </a:solidFill>
                <a:latin typeface="Segoe UI"/>
                <a:cs typeface="Segoe UI"/>
              </a:rPr>
              <a:t>SPONSOR FEATURES</a:t>
            </a:r>
          </a:p>
        </p:txBody>
      </p:sp>
      <p:grpSp>
        <p:nvGrpSpPr>
          <p:cNvPr id="6" name="קבוצה 5">
            <a:extLst>
              <a:ext uri="{FF2B5EF4-FFF2-40B4-BE49-F238E27FC236}">
                <a16:creationId xmlns:a16="http://schemas.microsoft.com/office/drawing/2014/main" id="{9FF5A249-6220-FD0B-637E-F916B6715B5F}"/>
              </a:ext>
            </a:extLst>
          </p:cNvPr>
          <p:cNvGrpSpPr/>
          <p:nvPr/>
        </p:nvGrpSpPr>
        <p:grpSpPr>
          <a:xfrm>
            <a:off x="5307882" y="6352497"/>
            <a:ext cx="1700386" cy="510051"/>
            <a:chOff x="5184213" y="6348546"/>
            <a:chExt cx="1785843" cy="517074"/>
          </a:xfrm>
        </p:grpSpPr>
        <p:sp>
          <p:nvSpPr>
            <p:cNvPr id="24" name="Freeform: Shape 23">
              <a:extLst>
                <a:ext uri="{FF2B5EF4-FFF2-40B4-BE49-F238E27FC236}">
                  <a16:creationId xmlns:a16="http://schemas.microsoft.com/office/drawing/2014/main" id="{D25C92A8-D30B-14F2-9BFA-189F24235B73}"/>
                </a:ext>
              </a:extLst>
            </p:cNvPr>
            <p:cNvSpPr/>
            <p:nvPr/>
          </p:nvSpPr>
          <p:spPr>
            <a:xfrm>
              <a:off x="5714365" y="6348948"/>
              <a:ext cx="763270" cy="516672"/>
            </a:xfrm>
            <a:custGeom>
              <a:avLst/>
              <a:gdLst>
                <a:gd name="connsiteX0" fmla="*/ 134832 w 763270"/>
                <a:gd name="connsiteY0" fmla="*/ 0 h 516672"/>
                <a:gd name="connsiteX1" fmla="*/ 628438 w 763270"/>
                <a:gd name="connsiteY1" fmla="*/ 0 h 516672"/>
                <a:gd name="connsiteX2" fmla="*/ 763270 w 763270"/>
                <a:gd name="connsiteY2" fmla="*/ 134832 h 516672"/>
                <a:gd name="connsiteX3" fmla="*/ 763270 w 763270"/>
                <a:gd name="connsiteY3" fmla="*/ 516672 h 516672"/>
                <a:gd name="connsiteX4" fmla="*/ 0 w 763270"/>
                <a:gd name="connsiteY4" fmla="*/ 516672 h 516672"/>
                <a:gd name="connsiteX5" fmla="*/ 0 w 763270"/>
                <a:gd name="connsiteY5" fmla="*/ 134832 h 516672"/>
                <a:gd name="connsiteX6" fmla="*/ 134832 w 763270"/>
                <a:gd name="connsiteY6" fmla="*/ 0 h 51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3270" h="516672">
                  <a:moveTo>
                    <a:pt x="134832" y="0"/>
                  </a:moveTo>
                  <a:lnTo>
                    <a:pt x="628438" y="0"/>
                  </a:lnTo>
                  <a:cubicBezTo>
                    <a:pt x="702904" y="0"/>
                    <a:pt x="763270" y="60366"/>
                    <a:pt x="763270" y="134832"/>
                  </a:cubicBezTo>
                  <a:lnTo>
                    <a:pt x="763270" y="516672"/>
                  </a:lnTo>
                  <a:lnTo>
                    <a:pt x="0" y="516672"/>
                  </a:lnTo>
                  <a:lnTo>
                    <a:pt x="0" y="134832"/>
                  </a:lnTo>
                  <a:cubicBezTo>
                    <a:pt x="0" y="60366"/>
                    <a:pt x="60366" y="0"/>
                    <a:pt x="134832"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Segoe UI" panose="020B0502040204020203" pitchFamily="34" charset="0"/>
                <a:cs typeface="Segoe UI" panose="020B0502040204020203" pitchFamily="34" charset="0"/>
              </a:endParaRPr>
            </a:p>
          </p:txBody>
        </p:sp>
        <p:sp>
          <p:nvSpPr>
            <p:cNvPr id="4" name="Freeform: Shape 23">
              <a:extLst>
                <a:ext uri="{FF2B5EF4-FFF2-40B4-BE49-F238E27FC236}">
                  <a16:creationId xmlns:a16="http://schemas.microsoft.com/office/drawing/2014/main" id="{2F188AD4-8F22-5DBF-5597-1F26E80E4141}"/>
                </a:ext>
              </a:extLst>
            </p:cNvPr>
            <p:cNvSpPr/>
            <p:nvPr/>
          </p:nvSpPr>
          <p:spPr>
            <a:xfrm>
              <a:off x="5184213" y="6348948"/>
              <a:ext cx="763270" cy="516672"/>
            </a:xfrm>
            <a:custGeom>
              <a:avLst/>
              <a:gdLst>
                <a:gd name="connsiteX0" fmla="*/ 134832 w 763270"/>
                <a:gd name="connsiteY0" fmla="*/ 0 h 516672"/>
                <a:gd name="connsiteX1" fmla="*/ 628438 w 763270"/>
                <a:gd name="connsiteY1" fmla="*/ 0 h 516672"/>
                <a:gd name="connsiteX2" fmla="*/ 763270 w 763270"/>
                <a:gd name="connsiteY2" fmla="*/ 134832 h 516672"/>
                <a:gd name="connsiteX3" fmla="*/ 763270 w 763270"/>
                <a:gd name="connsiteY3" fmla="*/ 516672 h 516672"/>
                <a:gd name="connsiteX4" fmla="*/ 0 w 763270"/>
                <a:gd name="connsiteY4" fmla="*/ 516672 h 516672"/>
                <a:gd name="connsiteX5" fmla="*/ 0 w 763270"/>
                <a:gd name="connsiteY5" fmla="*/ 134832 h 516672"/>
                <a:gd name="connsiteX6" fmla="*/ 134832 w 763270"/>
                <a:gd name="connsiteY6" fmla="*/ 0 h 51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3270" h="516672">
                  <a:moveTo>
                    <a:pt x="134832" y="0"/>
                  </a:moveTo>
                  <a:lnTo>
                    <a:pt x="628438" y="0"/>
                  </a:lnTo>
                  <a:cubicBezTo>
                    <a:pt x="702904" y="0"/>
                    <a:pt x="763270" y="60366"/>
                    <a:pt x="763270" y="134832"/>
                  </a:cubicBezTo>
                  <a:lnTo>
                    <a:pt x="763270" y="516672"/>
                  </a:lnTo>
                  <a:lnTo>
                    <a:pt x="0" y="516672"/>
                  </a:lnTo>
                  <a:lnTo>
                    <a:pt x="0" y="134832"/>
                  </a:lnTo>
                  <a:cubicBezTo>
                    <a:pt x="0" y="60366"/>
                    <a:pt x="60366" y="0"/>
                    <a:pt x="134832"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Segoe UI" panose="020B0502040204020203" pitchFamily="34" charset="0"/>
                <a:cs typeface="Segoe UI" panose="020B0502040204020203" pitchFamily="34" charset="0"/>
              </a:endParaRPr>
            </a:p>
          </p:txBody>
        </p:sp>
        <p:sp>
          <p:nvSpPr>
            <p:cNvPr id="5" name="Freeform: Shape 23">
              <a:extLst>
                <a:ext uri="{FF2B5EF4-FFF2-40B4-BE49-F238E27FC236}">
                  <a16:creationId xmlns:a16="http://schemas.microsoft.com/office/drawing/2014/main" id="{F220815C-1547-6D5C-AFA5-1354B6A0B40D}"/>
                </a:ext>
              </a:extLst>
            </p:cNvPr>
            <p:cNvSpPr/>
            <p:nvPr/>
          </p:nvSpPr>
          <p:spPr>
            <a:xfrm>
              <a:off x="6191828" y="6348546"/>
              <a:ext cx="778228" cy="509453"/>
            </a:xfrm>
            <a:custGeom>
              <a:avLst/>
              <a:gdLst>
                <a:gd name="connsiteX0" fmla="*/ 134832 w 763270"/>
                <a:gd name="connsiteY0" fmla="*/ 0 h 516672"/>
                <a:gd name="connsiteX1" fmla="*/ 628438 w 763270"/>
                <a:gd name="connsiteY1" fmla="*/ 0 h 516672"/>
                <a:gd name="connsiteX2" fmla="*/ 763270 w 763270"/>
                <a:gd name="connsiteY2" fmla="*/ 134832 h 516672"/>
                <a:gd name="connsiteX3" fmla="*/ 763270 w 763270"/>
                <a:gd name="connsiteY3" fmla="*/ 516672 h 516672"/>
                <a:gd name="connsiteX4" fmla="*/ 0 w 763270"/>
                <a:gd name="connsiteY4" fmla="*/ 516672 h 516672"/>
                <a:gd name="connsiteX5" fmla="*/ 0 w 763270"/>
                <a:gd name="connsiteY5" fmla="*/ 134832 h 516672"/>
                <a:gd name="connsiteX6" fmla="*/ 134832 w 763270"/>
                <a:gd name="connsiteY6" fmla="*/ 0 h 51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3270" h="516672">
                  <a:moveTo>
                    <a:pt x="134832" y="0"/>
                  </a:moveTo>
                  <a:lnTo>
                    <a:pt x="628438" y="0"/>
                  </a:lnTo>
                  <a:cubicBezTo>
                    <a:pt x="702904" y="0"/>
                    <a:pt x="763270" y="60366"/>
                    <a:pt x="763270" y="134832"/>
                  </a:cubicBezTo>
                  <a:lnTo>
                    <a:pt x="763270" y="516672"/>
                  </a:lnTo>
                  <a:lnTo>
                    <a:pt x="0" y="516672"/>
                  </a:lnTo>
                  <a:lnTo>
                    <a:pt x="0" y="134832"/>
                  </a:lnTo>
                  <a:cubicBezTo>
                    <a:pt x="0" y="60366"/>
                    <a:pt x="60366" y="0"/>
                    <a:pt x="134832"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Segoe UI" panose="020B0502040204020203" pitchFamily="34" charset="0"/>
                <a:cs typeface="Segoe UI" panose="020B0502040204020203" pitchFamily="34" charset="0"/>
              </a:endParaRPr>
            </a:p>
          </p:txBody>
        </p:sp>
      </p:grpSp>
      <p:sp>
        <p:nvSpPr>
          <p:cNvPr id="31" name="TextBox 30">
            <a:extLst>
              <a:ext uri="{FF2B5EF4-FFF2-40B4-BE49-F238E27FC236}">
                <a16:creationId xmlns:a16="http://schemas.microsoft.com/office/drawing/2014/main" id="{5919A9AB-42F0-789A-B7F2-3CC9C57D2E5D}"/>
              </a:ext>
            </a:extLst>
          </p:cNvPr>
          <p:cNvSpPr txBox="1"/>
          <p:nvPr/>
        </p:nvSpPr>
        <p:spPr>
          <a:xfrm>
            <a:off x="5235451" y="6383291"/>
            <a:ext cx="1672317" cy="400110"/>
          </a:xfrm>
          <a:prstGeom prst="rect">
            <a:avLst/>
          </a:prstGeom>
          <a:noFill/>
        </p:spPr>
        <p:txBody>
          <a:bodyPr wrap="none" lIns="91440" tIns="45720" rIns="91440" bIns="45720" rtlCol="0" anchor="t">
            <a:spAutoFit/>
          </a:bodyPr>
          <a:lstStyle/>
          <a:p>
            <a:pPr algn="ctr"/>
            <a:r>
              <a:rPr lang="en-US" sz="2000" b="1">
                <a:solidFill>
                  <a:srgbClr val="05324A"/>
                </a:solidFill>
                <a:latin typeface="Segoe UI"/>
                <a:cs typeface="Segoe UI"/>
              </a:rPr>
              <a:t>Available X1</a:t>
            </a:r>
          </a:p>
        </p:txBody>
      </p:sp>
      <p:sp>
        <p:nvSpPr>
          <p:cNvPr id="3" name="Text Placeholder 2">
            <a:extLst>
              <a:ext uri="{FF2B5EF4-FFF2-40B4-BE49-F238E27FC236}">
                <a16:creationId xmlns:a16="http://schemas.microsoft.com/office/drawing/2014/main" id="{769F2702-8A13-268D-06CD-75DB7E0005B2}"/>
              </a:ext>
            </a:extLst>
          </p:cNvPr>
          <p:cNvSpPr>
            <a:spLocks noGrp="1"/>
          </p:cNvSpPr>
          <p:nvPr>
            <p:ph type="body" sz="quarter" idx="10"/>
          </p:nvPr>
        </p:nvSpPr>
        <p:spPr/>
        <p:txBody>
          <a:bodyPr vert="horz" lIns="91440" tIns="45720" rIns="91440" bIns="45720" rtlCol="0" anchor="t">
            <a:normAutofit lnSpcReduction="10000"/>
          </a:bodyPr>
          <a:lstStyle/>
          <a:p>
            <a:r>
              <a:rPr lang="en-US" b="1" dirty="0">
                <a:latin typeface="Segoe UI"/>
                <a:cs typeface="Segoe UI"/>
              </a:rPr>
              <a:t>PREMIUM </a:t>
            </a:r>
            <a:r>
              <a:rPr lang="en-US" b="1" dirty="0">
                <a:solidFill>
                  <a:srgbClr val="DB1719"/>
                </a:solidFill>
                <a:latin typeface="Segoe UI"/>
                <a:cs typeface="Segoe UI"/>
              </a:rPr>
              <a:t>SPONSORSHIP</a:t>
            </a:r>
          </a:p>
        </p:txBody>
      </p:sp>
      <p:sp>
        <p:nvSpPr>
          <p:cNvPr id="8" name="TextBox 7">
            <a:extLst>
              <a:ext uri="{FF2B5EF4-FFF2-40B4-BE49-F238E27FC236}">
                <a16:creationId xmlns:a16="http://schemas.microsoft.com/office/drawing/2014/main" id="{B044CC9F-A7F9-CFD4-95F8-AC1626A00D74}"/>
              </a:ext>
            </a:extLst>
          </p:cNvPr>
          <p:cNvSpPr txBox="1"/>
          <p:nvPr/>
        </p:nvSpPr>
        <p:spPr>
          <a:xfrm>
            <a:off x="668594" y="2029783"/>
            <a:ext cx="474133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200">
                <a:solidFill>
                  <a:schemeClr val="bg1"/>
                </a:solidFill>
                <a:latin typeface="Segoe UI"/>
                <a:cs typeface="Arial"/>
              </a:rPr>
              <a:t>5 Email - blasts to the Participants (Content will be provided by the sponsor)</a:t>
            </a:r>
          </a:p>
          <a:p>
            <a:pPr marL="171450" indent="-171450">
              <a:buFont typeface="Wingdings"/>
              <a:buChar char="Ø"/>
            </a:pPr>
            <a:r>
              <a:rPr lang="en-GB" sz="1200">
                <a:solidFill>
                  <a:schemeClr val="bg1"/>
                </a:solidFill>
                <a:latin typeface="Segoe UI"/>
                <a:cs typeface="Arial"/>
              </a:rPr>
              <a:t>5 Social Media posts</a:t>
            </a:r>
            <a:endParaRPr lang="en-GB" sz="1200">
              <a:solidFill>
                <a:schemeClr val="bg1"/>
              </a:solidFill>
              <a:latin typeface="Segoe UI"/>
              <a:cs typeface="Segoe UI"/>
            </a:endParaRPr>
          </a:p>
          <a:p>
            <a:br>
              <a:rPr lang="en-US"/>
            </a:br>
            <a:br>
              <a:rPr lang="en-US"/>
            </a:br>
            <a:br>
              <a:rPr lang="en-US"/>
            </a:br>
            <a:endParaRPr lang="en-US"/>
          </a:p>
        </p:txBody>
      </p:sp>
      <p:sp>
        <p:nvSpPr>
          <p:cNvPr id="9" name="TextBox 8">
            <a:extLst>
              <a:ext uri="{FF2B5EF4-FFF2-40B4-BE49-F238E27FC236}">
                <a16:creationId xmlns:a16="http://schemas.microsoft.com/office/drawing/2014/main" id="{C76163B4-CC0B-EEC5-B1E4-835856531416}"/>
              </a:ext>
            </a:extLst>
          </p:cNvPr>
          <p:cNvSpPr txBox="1"/>
          <p:nvPr/>
        </p:nvSpPr>
        <p:spPr>
          <a:xfrm>
            <a:off x="825097" y="2717635"/>
            <a:ext cx="3559629" cy="369332"/>
          </a:xfrm>
          <a:prstGeom prst="rect">
            <a:avLst/>
          </a:prstGeom>
          <a:noFill/>
          <a:ln>
            <a:noFill/>
          </a:ln>
        </p:spPr>
        <p:txBody>
          <a:bodyPr wrap="square" lIns="91440" tIns="45720" rIns="91440" bIns="45720" anchor="t">
            <a:spAutoFit/>
          </a:bodyPr>
          <a:lstStyle/>
          <a:p>
            <a:r>
              <a:rPr lang="en-US" b="1">
                <a:solidFill>
                  <a:srgbClr val="F0D56F"/>
                </a:solidFill>
                <a:latin typeface="Segoe UI"/>
                <a:cs typeface="Segoe UI"/>
              </a:rPr>
              <a:t>PRE-CONGRESS</a:t>
            </a:r>
            <a:endParaRPr lang="en-US"/>
          </a:p>
        </p:txBody>
      </p:sp>
      <p:sp>
        <p:nvSpPr>
          <p:cNvPr id="13" name="TextBox 12">
            <a:extLst>
              <a:ext uri="{FF2B5EF4-FFF2-40B4-BE49-F238E27FC236}">
                <a16:creationId xmlns:a16="http://schemas.microsoft.com/office/drawing/2014/main" id="{AC6BDB86-43D9-75E8-3881-E73E4922E0BA}"/>
              </a:ext>
            </a:extLst>
          </p:cNvPr>
          <p:cNvSpPr txBox="1"/>
          <p:nvPr/>
        </p:nvSpPr>
        <p:spPr>
          <a:xfrm>
            <a:off x="668593" y="3048157"/>
            <a:ext cx="474133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solidFill>
                  <a:schemeClr val="bg1"/>
                </a:solidFill>
                <a:latin typeface="Segoe UI"/>
                <a:cs typeface="Arial"/>
              </a:rPr>
              <a:t>Clickable logo placement:</a:t>
            </a:r>
            <a:endParaRPr lang="en-US"/>
          </a:p>
          <a:p>
            <a:pPr marL="171450" indent="-171450">
              <a:buFont typeface="Wingdings"/>
              <a:buChar char="Ø"/>
            </a:pPr>
            <a:endParaRPr lang="en-GB" sz="1200">
              <a:solidFill>
                <a:schemeClr val="bg1"/>
              </a:solidFill>
              <a:latin typeface="Segoe UI"/>
              <a:cs typeface="Arial"/>
            </a:endParaRPr>
          </a:p>
          <a:p>
            <a:pPr marL="171450" indent="-171450">
              <a:buFont typeface="Wingdings"/>
              <a:buChar char="Ø"/>
            </a:pPr>
            <a:r>
              <a:rPr lang="en-GB" sz="1200">
                <a:solidFill>
                  <a:schemeClr val="bg1"/>
                </a:solidFill>
                <a:latin typeface="Segoe UI"/>
                <a:cs typeface="Arial"/>
              </a:rPr>
              <a:t>On the Congress website</a:t>
            </a:r>
          </a:p>
          <a:p>
            <a:pPr marL="171450" indent="-171450">
              <a:buFont typeface="Wingdings"/>
              <a:buChar char="Ø"/>
            </a:pPr>
            <a:r>
              <a:rPr lang="en-GB" sz="1200">
                <a:solidFill>
                  <a:schemeClr val="bg1"/>
                </a:solidFill>
                <a:latin typeface="Segoe UI"/>
                <a:cs typeface="Arial"/>
              </a:rPr>
              <a:t>On signages on site </a:t>
            </a:r>
            <a:endParaRPr lang="en-GB" sz="1200">
              <a:solidFill>
                <a:schemeClr val="bg1"/>
              </a:solidFill>
              <a:latin typeface="Segoe UI"/>
              <a:cs typeface="Segoe UI"/>
            </a:endParaRPr>
          </a:p>
          <a:p>
            <a:pPr marL="171450" indent="-171450">
              <a:buFont typeface="Wingdings"/>
              <a:buChar char="Ø"/>
            </a:pPr>
            <a:r>
              <a:rPr lang="en-GB" sz="1200">
                <a:solidFill>
                  <a:schemeClr val="bg1"/>
                </a:solidFill>
                <a:latin typeface="Segoe UI"/>
                <a:cs typeface="Arial"/>
              </a:rPr>
              <a:t>On the Congress app</a:t>
            </a:r>
            <a:endParaRPr lang="en-GB" sz="1200">
              <a:solidFill>
                <a:schemeClr val="bg1"/>
              </a:solidFill>
              <a:latin typeface="Segoe UI"/>
              <a:cs typeface="Segoe UI"/>
            </a:endParaRPr>
          </a:p>
          <a:p>
            <a:br>
              <a:rPr lang="en-US"/>
            </a:br>
            <a:endParaRPr lang="en-US"/>
          </a:p>
          <a:p>
            <a:br>
              <a:rPr lang="en-US"/>
            </a:br>
            <a:br>
              <a:rPr lang="en-US"/>
            </a:br>
            <a:br>
              <a:rPr lang="en-US"/>
            </a:br>
            <a:endParaRPr lang="en-US"/>
          </a:p>
        </p:txBody>
      </p:sp>
      <p:sp>
        <p:nvSpPr>
          <p:cNvPr id="16" name="TextBox 15">
            <a:extLst>
              <a:ext uri="{FF2B5EF4-FFF2-40B4-BE49-F238E27FC236}">
                <a16:creationId xmlns:a16="http://schemas.microsoft.com/office/drawing/2014/main" id="{291D10AD-F9A1-7C6F-E7A5-26B8BBEA5CDB}"/>
              </a:ext>
            </a:extLst>
          </p:cNvPr>
          <p:cNvSpPr txBox="1"/>
          <p:nvPr/>
        </p:nvSpPr>
        <p:spPr>
          <a:xfrm>
            <a:off x="825096" y="4156175"/>
            <a:ext cx="3559629" cy="369332"/>
          </a:xfrm>
          <a:prstGeom prst="rect">
            <a:avLst/>
          </a:prstGeom>
          <a:noFill/>
          <a:ln>
            <a:noFill/>
          </a:ln>
        </p:spPr>
        <p:txBody>
          <a:bodyPr wrap="square" lIns="91440" tIns="45720" rIns="91440" bIns="45720" anchor="t">
            <a:spAutoFit/>
          </a:bodyPr>
          <a:lstStyle/>
          <a:p>
            <a:r>
              <a:rPr lang="en-US" b="1">
                <a:solidFill>
                  <a:srgbClr val="F0D56F"/>
                </a:solidFill>
                <a:latin typeface="Segoe UI"/>
                <a:cs typeface="Segoe UI"/>
              </a:rPr>
              <a:t>DURING CONGRESS</a:t>
            </a:r>
            <a:endParaRPr lang="en-US"/>
          </a:p>
        </p:txBody>
      </p:sp>
      <p:sp>
        <p:nvSpPr>
          <p:cNvPr id="17" name="TextBox 16">
            <a:extLst>
              <a:ext uri="{FF2B5EF4-FFF2-40B4-BE49-F238E27FC236}">
                <a16:creationId xmlns:a16="http://schemas.microsoft.com/office/drawing/2014/main" id="{A4DDCB07-1AC6-CECD-E831-9A13B2025D6F}"/>
              </a:ext>
            </a:extLst>
          </p:cNvPr>
          <p:cNvSpPr txBox="1"/>
          <p:nvPr/>
        </p:nvSpPr>
        <p:spPr>
          <a:xfrm>
            <a:off x="668592" y="4536548"/>
            <a:ext cx="4741333"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200" dirty="0">
                <a:solidFill>
                  <a:schemeClr val="bg1"/>
                </a:solidFill>
                <a:latin typeface="Segoe UI"/>
                <a:cs typeface="Arial"/>
              </a:rPr>
              <a:t>45 Minute Symposium as part of the Scientific Program (subject to scientific committee approval)</a:t>
            </a:r>
            <a:endParaRPr lang="en-US" sz="1200" dirty="0">
              <a:solidFill>
                <a:schemeClr val="bg1"/>
              </a:solidFill>
              <a:latin typeface="Segoe UI"/>
              <a:cs typeface="Segoe UI"/>
            </a:endParaRPr>
          </a:p>
          <a:p>
            <a:pPr marL="171450" indent="-171450">
              <a:buFont typeface="Wingdings"/>
              <a:buChar char="Ø"/>
            </a:pPr>
            <a:r>
              <a:rPr lang="en-GB" sz="1200" dirty="0">
                <a:solidFill>
                  <a:schemeClr val="bg1"/>
                </a:solidFill>
                <a:latin typeface="Segoe UI"/>
                <a:cs typeface="Arial"/>
              </a:rPr>
              <a:t>6sqm Exhibition Open Space - 4x Exhibitors / Congress Badges </a:t>
            </a:r>
            <a:endParaRPr lang="en-GB" sz="1200" dirty="0">
              <a:solidFill>
                <a:schemeClr val="bg1"/>
              </a:solidFill>
              <a:latin typeface="Segoe UI"/>
              <a:cs typeface="Segoe UI"/>
            </a:endParaRPr>
          </a:p>
          <a:p>
            <a:pPr marL="171450" indent="-171450">
              <a:buFont typeface="Wingdings"/>
              <a:buChar char="Ø"/>
            </a:pPr>
            <a:r>
              <a:rPr lang="en-GB" sz="1200" dirty="0">
                <a:solidFill>
                  <a:schemeClr val="bg1"/>
                </a:solidFill>
                <a:latin typeface="Segoe UI"/>
                <a:cs typeface="Arial"/>
              </a:rPr>
              <a:t>4x Social Congress Passes </a:t>
            </a:r>
            <a:endParaRPr lang="en-GB" sz="1200" dirty="0">
              <a:solidFill>
                <a:schemeClr val="bg1"/>
              </a:solidFill>
              <a:latin typeface="Segoe UI"/>
              <a:cs typeface="Segoe UI"/>
            </a:endParaRPr>
          </a:p>
          <a:p>
            <a:pPr marL="171450" indent="-171450">
              <a:buFont typeface="Wingdings"/>
              <a:buChar char="Ø"/>
            </a:pPr>
            <a:r>
              <a:rPr lang="en-GB" sz="1200" dirty="0">
                <a:solidFill>
                  <a:schemeClr val="bg1"/>
                </a:solidFill>
                <a:latin typeface="Segoe UI"/>
                <a:cs typeface="Arial"/>
              </a:rPr>
              <a:t>Recognition during the Opening and Closing Ceremony &amp; Program </a:t>
            </a:r>
            <a:endParaRPr lang="en-GB" sz="1200" dirty="0">
              <a:solidFill>
                <a:schemeClr val="bg1"/>
              </a:solidFill>
              <a:latin typeface="Segoe UI"/>
              <a:cs typeface="Segoe UI"/>
            </a:endParaRPr>
          </a:p>
          <a:p>
            <a:pPr marL="171450" indent="-171450">
              <a:buFont typeface="Wingdings"/>
              <a:buChar char="Ø"/>
            </a:pPr>
            <a:endParaRPr lang="en-GB" sz="1200" dirty="0">
              <a:solidFill>
                <a:schemeClr val="bg1"/>
              </a:solidFill>
              <a:latin typeface="Segoe UI"/>
              <a:cs typeface="Arial"/>
            </a:endParaRPr>
          </a:p>
          <a:p>
            <a:br>
              <a:rPr lang="en-US" dirty="0"/>
            </a:br>
            <a:endParaRPr lang="en-US"/>
          </a:p>
          <a:p>
            <a:br>
              <a:rPr lang="en-US" dirty="0"/>
            </a:br>
            <a:endParaRPr lang="en-US"/>
          </a:p>
          <a:p>
            <a:br>
              <a:rPr lang="en-US" dirty="0"/>
            </a:br>
            <a:br>
              <a:rPr lang="en-US" dirty="0"/>
            </a:br>
            <a:br>
              <a:rPr lang="en-US" dirty="0"/>
            </a:br>
            <a:endParaRPr lang="en-US"/>
          </a:p>
        </p:txBody>
      </p:sp>
      <p:pic>
        <p:nvPicPr>
          <p:cNvPr id="10" name="Picture 9" descr="A person in a white shirt and tie&#10;&#10;AI-generated content may be incorrect.">
            <a:extLst>
              <a:ext uri="{FF2B5EF4-FFF2-40B4-BE49-F238E27FC236}">
                <a16:creationId xmlns:a16="http://schemas.microsoft.com/office/drawing/2014/main" id="{FC141F32-754E-8E51-8CD9-33B70340D636}"/>
              </a:ext>
            </a:extLst>
          </p:cNvPr>
          <p:cNvPicPr>
            <a:picLocks noChangeAspect="1"/>
          </p:cNvPicPr>
          <p:nvPr/>
        </p:nvPicPr>
        <p:blipFill>
          <a:blip r:embed="rId2"/>
          <a:stretch>
            <a:fillRect/>
          </a:stretch>
        </p:blipFill>
        <p:spPr>
          <a:xfrm>
            <a:off x="6981859" y="2007214"/>
            <a:ext cx="4208804" cy="41447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05303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116246E-7632-5EC5-58AB-36ADC9395C0F}"/>
              </a:ext>
            </a:extLst>
          </p:cNvPr>
          <p:cNvSpPr/>
          <p:nvPr/>
        </p:nvSpPr>
        <p:spPr>
          <a:xfrm>
            <a:off x="4521117" y="1123586"/>
            <a:ext cx="1081541" cy="101597"/>
          </a:xfrm>
          <a:prstGeom prst="roundRect">
            <a:avLst/>
          </a:prstGeom>
          <a:solidFill>
            <a:srgbClr val="D017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pic>
        <p:nvPicPr>
          <p:cNvPr id="22" name="Picture Placeholder 21" descr="A person holding a phone with a rocket coming out of it&#10;&#10;Description automatically generated">
            <a:extLst>
              <a:ext uri="{FF2B5EF4-FFF2-40B4-BE49-F238E27FC236}">
                <a16:creationId xmlns:a16="http://schemas.microsoft.com/office/drawing/2014/main" id="{F6B04D88-B513-8628-7181-95938A20D0C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8681" r="28681"/>
          <a:stretch/>
        </p:blipFill>
        <p:spPr>
          <a:xfrm>
            <a:off x="4333021" y="1289872"/>
            <a:ext cx="3517668" cy="5546763"/>
          </a:xfrm>
        </p:spPr>
      </p:pic>
      <p:sp>
        <p:nvSpPr>
          <p:cNvPr id="10" name="Text Placeholder 9">
            <a:extLst>
              <a:ext uri="{FF2B5EF4-FFF2-40B4-BE49-F238E27FC236}">
                <a16:creationId xmlns:a16="http://schemas.microsoft.com/office/drawing/2014/main" id="{81B04ABD-64FC-36E6-7D93-3007975F0874}"/>
              </a:ext>
            </a:extLst>
          </p:cNvPr>
          <p:cNvSpPr>
            <a:spLocks noGrp="1"/>
          </p:cNvSpPr>
          <p:nvPr>
            <p:ph type="body" sz="quarter" idx="11"/>
          </p:nvPr>
        </p:nvSpPr>
        <p:spPr>
          <a:xfrm>
            <a:off x="495300" y="490924"/>
            <a:ext cx="9086850" cy="552450"/>
          </a:xfrm>
        </p:spPr>
        <p:txBody>
          <a:bodyPr vert="horz" lIns="91440" tIns="45720" rIns="91440" bIns="45720" rtlCol="0" anchor="t">
            <a:normAutofit lnSpcReduction="10000"/>
          </a:bodyPr>
          <a:lstStyle/>
          <a:p>
            <a:r>
              <a:rPr lang="en-US" b="1" dirty="0">
                <a:latin typeface="Segoe UI"/>
                <a:cs typeface="Segoe UI"/>
              </a:rPr>
              <a:t>PREMIUM </a:t>
            </a:r>
            <a:r>
              <a:rPr lang="en-US" b="1" dirty="0">
                <a:solidFill>
                  <a:srgbClr val="DB1719"/>
                </a:solidFill>
                <a:latin typeface="Segoe UI"/>
                <a:cs typeface="Segoe UI"/>
              </a:rPr>
              <a:t>SPONSORSHIP</a:t>
            </a:r>
          </a:p>
        </p:txBody>
      </p:sp>
      <p:sp>
        <p:nvSpPr>
          <p:cNvPr id="27" name="Rectangle: Rounded Corners 26">
            <a:extLst>
              <a:ext uri="{FF2B5EF4-FFF2-40B4-BE49-F238E27FC236}">
                <a16:creationId xmlns:a16="http://schemas.microsoft.com/office/drawing/2014/main" id="{234ACAB2-7BC6-07A0-5029-B319FFF185FA}"/>
              </a:ext>
            </a:extLst>
          </p:cNvPr>
          <p:cNvSpPr/>
          <p:nvPr/>
        </p:nvSpPr>
        <p:spPr>
          <a:xfrm>
            <a:off x="496745" y="1137829"/>
            <a:ext cx="1081541" cy="101597"/>
          </a:xfrm>
          <a:prstGeom prst="roundRect">
            <a:avLst/>
          </a:prstGeom>
          <a:solidFill>
            <a:srgbClr val="D017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4" name="Rectangle: Rounded Corners 3">
            <a:extLst>
              <a:ext uri="{FF2B5EF4-FFF2-40B4-BE49-F238E27FC236}">
                <a16:creationId xmlns:a16="http://schemas.microsoft.com/office/drawing/2014/main" id="{9947471F-1539-F123-D4DB-948522472C50}"/>
              </a:ext>
            </a:extLst>
          </p:cNvPr>
          <p:cNvSpPr/>
          <p:nvPr/>
        </p:nvSpPr>
        <p:spPr>
          <a:xfrm>
            <a:off x="8468970" y="1152072"/>
            <a:ext cx="1081541" cy="101597"/>
          </a:xfrm>
          <a:prstGeom prst="roundRect">
            <a:avLst/>
          </a:prstGeom>
          <a:solidFill>
            <a:srgbClr val="D017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3" name="Free-form: Shape 22">
            <a:extLst>
              <a:ext uri="{FF2B5EF4-FFF2-40B4-BE49-F238E27FC236}">
                <a16:creationId xmlns:a16="http://schemas.microsoft.com/office/drawing/2014/main" id="{EDB377A9-FD52-CE68-9931-42AB371D0343}"/>
              </a:ext>
            </a:extLst>
          </p:cNvPr>
          <p:cNvSpPr/>
          <p:nvPr/>
        </p:nvSpPr>
        <p:spPr>
          <a:xfrm>
            <a:off x="315770" y="1175929"/>
            <a:ext cx="3624490" cy="5667827"/>
          </a:xfrm>
          <a:custGeom>
            <a:avLst/>
            <a:gdLst>
              <a:gd name="connsiteX0" fmla="*/ 101506 w 4992912"/>
              <a:gd name="connsiteY0" fmla="*/ 0 h 5667829"/>
              <a:gd name="connsiteX1" fmla="*/ 4891406 w 4992912"/>
              <a:gd name="connsiteY1" fmla="*/ 0 h 5667829"/>
              <a:gd name="connsiteX2" fmla="*/ 4992912 w 4992912"/>
              <a:gd name="connsiteY2" fmla="*/ 101506 h 5667829"/>
              <a:gd name="connsiteX3" fmla="*/ 4992912 w 4992912"/>
              <a:gd name="connsiteY3" fmla="*/ 5667829 h 5667829"/>
              <a:gd name="connsiteX4" fmla="*/ 0 w 4992912"/>
              <a:gd name="connsiteY4" fmla="*/ 5667829 h 5667829"/>
              <a:gd name="connsiteX5" fmla="*/ 0 w 4992912"/>
              <a:gd name="connsiteY5" fmla="*/ 101506 h 5667829"/>
              <a:gd name="connsiteX6" fmla="*/ 101506 w 4992912"/>
              <a:gd name="connsiteY6" fmla="*/ 0 h 566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92912" h="5667829">
                <a:moveTo>
                  <a:pt x="101506" y="0"/>
                </a:moveTo>
                <a:lnTo>
                  <a:pt x="4891406" y="0"/>
                </a:lnTo>
                <a:cubicBezTo>
                  <a:pt x="4947466" y="0"/>
                  <a:pt x="4992912" y="45446"/>
                  <a:pt x="4992912" y="101506"/>
                </a:cubicBezTo>
                <a:lnTo>
                  <a:pt x="4992912" y="5667829"/>
                </a:lnTo>
                <a:lnTo>
                  <a:pt x="0" y="5667829"/>
                </a:lnTo>
                <a:lnTo>
                  <a:pt x="0" y="101506"/>
                </a:lnTo>
                <a:cubicBezTo>
                  <a:pt x="0" y="45446"/>
                  <a:pt x="45446" y="0"/>
                  <a:pt x="101506" y="0"/>
                </a:cubicBezTo>
                <a:close/>
              </a:path>
            </a:pathLst>
          </a:custGeom>
          <a:solidFill>
            <a:schemeClr val="bg1">
              <a:lumMod val="95000"/>
            </a:schemeClr>
          </a:solidFill>
          <a:ln w="3175">
            <a:solidFill>
              <a:schemeClr val="bg1">
                <a:lumMod val="6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3" name="Free-form: Shape 2">
            <a:extLst>
              <a:ext uri="{FF2B5EF4-FFF2-40B4-BE49-F238E27FC236}">
                <a16:creationId xmlns:a16="http://schemas.microsoft.com/office/drawing/2014/main" id="{A73320BB-D7EA-4E77-F087-EF6215F19864}"/>
              </a:ext>
            </a:extLst>
          </p:cNvPr>
          <p:cNvSpPr/>
          <p:nvPr/>
        </p:nvSpPr>
        <p:spPr>
          <a:xfrm>
            <a:off x="4318777" y="1168807"/>
            <a:ext cx="3624490" cy="5667827"/>
          </a:xfrm>
          <a:custGeom>
            <a:avLst/>
            <a:gdLst>
              <a:gd name="connsiteX0" fmla="*/ 101506 w 4992912"/>
              <a:gd name="connsiteY0" fmla="*/ 0 h 5667829"/>
              <a:gd name="connsiteX1" fmla="*/ 4891406 w 4992912"/>
              <a:gd name="connsiteY1" fmla="*/ 0 h 5667829"/>
              <a:gd name="connsiteX2" fmla="*/ 4992912 w 4992912"/>
              <a:gd name="connsiteY2" fmla="*/ 101506 h 5667829"/>
              <a:gd name="connsiteX3" fmla="*/ 4992912 w 4992912"/>
              <a:gd name="connsiteY3" fmla="*/ 5667829 h 5667829"/>
              <a:gd name="connsiteX4" fmla="*/ 0 w 4992912"/>
              <a:gd name="connsiteY4" fmla="*/ 5667829 h 5667829"/>
              <a:gd name="connsiteX5" fmla="*/ 0 w 4992912"/>
              <a:gd name="connsiteY5" fmla="*/ 101506 h 5667829"/>
              <a:gd name="connsiteX6" fmla="*/ 101506 w 4992912"/>
              <a:gd name="connsiteY6" fmla="*/ 0 h 566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92912" h="5667829">
                <a:moveTo>
                  <a:pt x="101506" y="0"/>
                </a:moveTo>
                <a:lnTo>
                  <a:pt x="4891406" y="0"/>
                </a:lnTo>
                <a:cubicBezTo>
                  <a:pt x="4947466" y="0"/>
                  <a:pt x="4992912" y="45446"/>
                  <a:pt x="4992912" y="101506"/>
                </a:cubicBezTo>
                <a:lnTo>
                  <a:pt x="4992912" y="5667829"/>
                </a:lnTo>
                <a:lnTo>
                  <a:pt x="0" y="5667829"/>
                </a:lnTo>
                <a:lnTo>
                  <a:pt x="0" y="101506"/>
                </a:lnTo>
                <a:cubicBezTo>
                  <a:pt x="0" y="45446"/>
                  <a:pt x="45446" y="0"/>
                  <a:pt x="101506" y="0"/>
                </a:cubicBezTo>
                <a:close/>
              </a:path>
            </a:pathLst>
          </a:custGeom>
          <a:solidFill>
            <a:srgbClr val="FFD802"/>
          </a:solid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6" name="Free-form: Shape 5">
            <a:extLst>
              <a:ext uri="{FF2B5EF4-FFF2-40B4-BE49-F238E27FC236}">
                <a16:creationId xmlns:a16="http://schemas.microsoft.com/office/drawing/2014/main" id="{087B75FA-F476-C61A-0885-2DFE86B1E89C}"/>
              </a:ext>
            </a:extLst>
          </p:cNvPr>
          <p:cNvSpPr/>
          <p:nvPr/>
        </p:nvSpPr>
        <p:spPr>
          <a:xfrm>
            <a:off x="8287995" y="1190172"/>
            <a:ext cx="3624490" cy="5667827"/>
          </a:xfrm>
          <a:custGeom>
            <a:avLst/>
            <a:gdLst>
              <a:gd name="connsiteX0" fmla="*/ 101506 w 4992912"/>
              <a:gd name="connsiteY0" fmla="*/ 0 h 5667829"/>
              <a:gd name="connsiteX1" fmla="*/ 4891406 w 4992912"/>
              <a:gd name="connsiteY1" fmla="*/ 0 h 5667829"/>
              <a:gd name="connsiteX2" fmla="*/ 4992912 w 4992912"/>
              <a:gd name="connsiteY2" fmla="*/ 101506 h 5667829"/>
              <a:gd name="connsiteX3" fmla="*/ 4992912 w 4992912"/>
              <a:gd name="connsiteY3" fmla="*/ 5667829 h 5667829"/>
              <a:gd name="connsiteX4" fmla="*/ 0 w 4992912"/>
              <a:gd name="connsiteY4" fmla="*/ 5667829 h 5667829"/>
              <a:gd name="connsiteX5" fmla="*/ 0 w 4992912"/>
              <a:gd name="connsiteY5" fmla="*/ 101506 h 5667829"/>
              <a:gd name="connsiteX6" fmla="*/ 101506 w 4992912"/>
              <a:gd name="connsiteY6" fmla="*/ 0 h 566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92912" h="5667829">
                <a:moveTo>
                  <a:pt x="101506" y="0"/>
                </a:moveTo>
                <a:lnTo>
                  <a:pt x="4891406" y="0"/>
                </a:lnTo>
                <a:cubicBezTo>
                  <a:pt x="4947466" y="0"/>
                  <a:pt x="4992912" y="45446"/>
                  <a:pt x="4992912" y="101506"/>
                </a:cubicBezTo>
                <a:lnTo>
                  <a:pt x="4992912" y="5667829"/>
                </a:lnTo>
                <a:lnTo>
                  <a:pt x="0" y="5667829"/>
                </a:lnTo>
                <a:lnTo>
                  <a:pt x="0" y="101506"/>
                </a:lnTo>
                <a:cubicBezTo>
                  <a:pt x="0" y="45446"/>
                  <a:pt x="45446" y="0"/>
                  <a:pt x="101506" y="0"/>
                </a:cubicBezTo>
                <a:close/>
              </a:path>
            </a:pathLst>
          </a:custGeom>
          <a:solidFill>
            <a:schemeClr val="bg1">
              <a:lumMod val="75000"/>
            </a:schemeClr>
          </a:solidFill>
          <a:ln w="3175">
            <a:solidFill>
              <a:schemeClr val="bg1">
                <a:lumMod val="6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56" name="Rectangle 55">
            <a:extLst>
              <a:ext uri="{FF2B5EF4-FFF2-40B4-BE49-F238E27FC236}">
                <a16:creationId xmlns:a16="http://schemas.microsoft.com/office/drawing/2014/main" id="{62438C78-A690-E2E0-48CE-12D1C838B48B}"/>
              </a:ext>
            </a:extLst>
          </p:cNvPr>
          <p:cNvSpPr/>
          <p:nvPr/>
        </p:nvSpPr>
        <p:spPr>
          <a:xfrm>
            <a:off x="0" y="6338271"/>
            <a:ext cx="12192000" cy="520987"/>
          </a:xfrm>
          <a:prstGeom prst="rect">
            <a:avLst/>
          </a:pr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BDC4D72E-8924-4A70-8F1F-19F106BC97EA}"/>
              </a:ext>
            </a:extLst>
          </p:cNvPr>
          <p:cNvSpPr txBox="1"/>
          <p:nvPr/>
        </p:nvSpPr>
        <p:spPr>
          <a:xfrm>
            <a:off x="422143" y="1323116"/>
            <a:ext cx="3322865" cy="338554"/>
          </a:xfrm>
          <a:prstGeom prst="rect">
            <a:avLst/>
          </a:prstGeom>
          <a:noFill/>
        </p:spPr>
        <p:txBody>
          <a:bodyPr wrap="square" lIns="91440" tIns="45720" rIns="91440" bIns="45720" anchor="t">
            <a:spAutoFit/>
          </a:bodyPr>
          <a:lstStyle/>
          <a:p>
            <a:r>
              <a:rPr lang="en-US" sz="1600" b="1" dirty="0">
                <a:latin typeface="Segoe UI"/>
                <a:cs typeface="Segoe UI"/>
              </a:rPr>
              <a:t>PLATINUM | Euro 10,000 </a:t>
            </a:r>
          </a:p>
        </p:txBody>
      </p:sp>
      <p:sp>
        <p:nvSpPr>
          <p:cNvPr id="11" name="TextBox 10">
            <a:extLst>
              <a:ext uri="{FF2B5EF4-FFF2-40B4-BE49-F238E27FC236}">
                <a16:creationId xmlns:a16="http://schemas.microsoft.com/office/drawing/2014/main" id="{EB24F860-ABDC-0FDD-7D7E-AB8C6CDAFEC1}"/>
              </a:ext>
            </a:extLst>
          </p:cNvPr>
          <p:cNvSpPr txBox="1"/>
          <p:nvPr/>
        </p:nvSpPr>
        <p:spPr>
          <a:xfrm>
            <a:off x="4434017" y="1308873"/>
            <a:ext cx="3322865" cy="338554"/>
          </a:xfrm>
          <a:prstGeom prst="rect">
            <a:avLst/>
          </a:prstGeom>
          <a:noFill/>
        </p:spPr>
        <p:txBody>
          <a:bodyPr wrap="square" lIns="91440" tIns="45720" rIns="91440" bIns="45720" anchor="t">
            <a:spAutoFit/>
          </a:bodyPr>
          <a:lstStyle/>
          <a:p>
            <a:r>
              <a:rPr lang="en-US" sz="1600" b="1" dirty="0">
                <a:latin typeface="Segoe UI"/>
                <a:cs typeface="Segoe UI"/>
              </a:rPr>
              <a:t>GOLD | Euro 8,000 </a:t>
            </a:r>
          </a:p>
        </p:txBody>
      </p:sp>
      <p:sp>
        <p:nvSpPr>
          <p:cNvPr id="29" name="TextBox 28">
            <a:extLst>
              <a:ext uri="{FF2B5EF4-FFF2-40B4-BE49-F238E27FC236}">
                <a16:creationId xmlns:a16="http://schemas.microsoft.com/office/drawing/2014/main" id="{4531F28A-D71E-1CF3-7261-DF67230259B8}"/>
              </a:ext>
            </a:extLst>
          </p:cNvPr>
          <p:cNvSpPr txBox="1"/>
          <p:nvPr/>
        </p:nvSpPr>
        <p:spPr>
          <a:xfrm>
            <a:off x="4464872" y="1563411"/>
            <a:ext cx="3322865" cy="276999"/>
          </a:xfrm>
          <a:prstGeom prst="rect">
            <a:avLst/>
          </a:prstGeom>
          <a:noFill/>
        </p:spPr>
        <p:txBody>
          <a:bodyPr wrap="square" lIns="91440" tIns="45720" rIns="91440" bIns="45720" anchor="t">
            <a:spAutoFit/>
          </a:bodyPr>
          <a:lstStyle/>
          <a:p>
            <a:r>
              <a:rPr lang="en-US" sz="1200" b="1">
                <a:solidFill>
                  <a:srgbClr val="04662D"/>
                </a:solidFill>
                <a:latin typeface="Segoe UI"/>
                <a:cs typeface="Segoe UI"/>
              </a:rPr>
              <a:t>SPONSOR FEATURES</a:t>
            </a:r>
            <a:endParaRPr lang="en-US" sz="1200" b="1">
              <a:solidFill>
                <a:srgbClr val="04662D"/>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366D75A5-5279-9DB2-8589-784F95B40467}"/>
              </a:ext>
            </a:extLst>
          </p:cNvPr>
          <p:cNvSpPr txBox="1"/>
          <p:nvPr/>
        </p:nvSpPr>
        <p:spPr>
          <a:xfrm>
            <a:off x="3363484" y="1284966"/>
            <a:ext cx="408790" cy="307777"/>
          </a:xfrm>
          <a:prstGeom prst="rect">
            <a:avLst/>
          </a:prstGeom>
          <a:solidFill>
            <a:srgbClr val="04662D"/>
          </a:solidFill>
        </p:spPr>
        <p:txBody>
          <a:bodyPr wrap="square" lIns="91440" tIns="45720" rIns="91440" bIns="45720" rtlCol="0" anchor="t">
            <a:spAutoFit/>
          </a:bodyPr>
          <a:lstStyle/>
          <a:p>
            <a:pPr algn="ctr"/>
            <a:r>
              <a:rPr lang="en-US" sz="1400" b="1">
                <a:solidFill>
                  <a:schemeClr val="bg1"/>
                </a:solidFill>
                <a:latin typeface="Segoe UI"/>
                <a:cs typeface="Segoe UI"/>
              </a:rPr>
              <a:t>x1</a:t>
            </a:r>
            <a:endParaRPr lang="en-US" sz="1400" b="1">
              <a:solidFill>
                <a:schemeClr val="bg1"/>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4C39F1CD-7C4B-599F-7C7D-67FC01E7E043}"/>
              </a:ext>
            </a:extLst>
          </p:cNvPr>
          <p:cNvSpPr txBox="1"/>
          <p:nvPr/>
        </p:nvSpPr>
        <p:spPr>
          <a:xfrm>
            <a:off x="7408649" y="1269256"/>
            <a:ext cx="386644" cy="307777"/>
          </a:xfrm>
          <a:prstGeom prst="rect">
            <a:avLst/>
          </a:prstGeom>
          <a:solidFill>
            <a:srgbClr val="04662D"/>
          </a:solidFill>
        </p:spPr>
        <p:txBody>
          <a:bodyPr wrap="square" lIns="91440" tIns="45720" rIns="91440" bIns="45720" rtlCol="0" anchor="t">
            <a:spAutoFit/>
          </a:bodyPr>
          <a:lstStyle/>
          <a:p>
            <a:pPr algn="ctr"/>
            <a:r>
              <a:rPr lang="en-US" sz="1400" b="1" dirty="0">
                <a:solidFill>
                  <a:schemeClr val="bg1"/>
                </a:solidFill>
                <a:latin typeface="Segoe UI"/>
                <a:cs typeface="Segoe UI"/>
              </a:rPr>
              <a:t>x2</a:t>
            </a:r>
            <a:endParaRPr lang="en-US" sz="1400" b="1" dirty="0">
              <a:solidFill>
                <a:schemeClr val="bg1"/>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2205F1B5-3437-09F8-0DD6-BB34AC54665A}"/>
              </a:ext>
            </a:extLst>
          </p:cNvPr>
          <p:cNvSpPr txBox="1"/>
          <p:nvPr/>
        </p:nvSpPr>
        <p:spPr>
          <a:xfrm>
            <a:off x="11311568" y="1291599"/>
            <a:ext cx="386644" cy="307777"/>
          </a:xfrm>
          <a:prstGeom prst="rect">
            <a:avLst/>
          </a:prstGeom>
          <a:solidFill>
            <a:srgbClr val="04662D"/>
          </a:solidFill>
        </p:spPr>
        <p:txBody>
          <a:bodyPr wrap="none" lIns="91440" tIns="45720" rIns="91440" bIns="45720" rtlCol="0" anchor="t">
            <a:spAutoFit/>
          </a:bodyPr>
          <a:lstStyle/>
          <a:p>
            <a:r>
              <a:rPr lang="en-US" sz="1400" b="1" dirty="0">
                <a:solidFill>
                  <a:schemeClr val="bg1"/>
                </a:solidFill>
                <a:latin typeface="Segoe UI"/>
                <a:cs typeface="Segoe UI"/>
              </a:rPr>
              <a:t>x3</a:t>
            </a:r>
            <a:endParaRPr lang="en-US" sz="1400" b="1" dirty="0">
              <a:solidFill>
                <a:schemeClr val="bg1"/>
              </a:solidFill>
              <a:latin typeface="Segoe UI" panose="020B0502040204020203" pitchFamily="34" charset="0"/>
              <a:cs typeface="Segoe UI" panose="020B0502040204020203" pitchFamily="34" charset="0"/>
            </a:endParaRPr>
          </a:p>
        </p:txBody>
      </p:sp>
      <p:sp>
        <p:nvSpPr>
          <p:cNvPr id="5" name="תיבת טקסט 4">
            <a:extLst>
              <a:ext uri="{FF2B5EF4-FFF2-40B4-BE49-F238E27FC236}">
                <a16:creationId xmlns:a16="http://schemas.microsoft.com/office/drawing/2014/main" id="{6FB71534-FB51-C196-C8F7-0D063197EF26}"/>
              </a:ext>
            </a:extLst>
          </p:cNvPr>
          <p:cNvSpPr txBox="1"/>
          <p:nvPr/>
        </p:nvSpPr>
        <p:spPr>
          <a:xfrm>
            <a:off x="3265536" y="1585027"/>
            <a:ext cx="689612" cy="230832"/>
          </a:xfrm>
          <a:prstGeom prst="rect">
            <a:avLst/>
          </a:prstGeom>
          <a:noFill/>
        </p:spPr>
        <p:txBody>
          <a:bodyPr wrap="none" rtlCol="0">
            <a:spAutoFit/>
          </a:bodyPr>
          <a:lstStyle/>
          <a:p>
            <a:r>
              <a:rPr lang="en-US" sz="900">
                <a:solidFill>
                  <a:schemeClr val="tx2"/>
                </a:solidFill>
                <a:latin typeface="Segoe UI" panose="020B0502040204020203" pitchFamily="34" charset="0"/>
                <a:cs typeface="Segoe UI" panose="020B0502040204020203" pitchFamily="34" charset="0"/>
              </a:rPr>
              <a:t>Available </a:t>
            </a:r>
          </a:p>
        </p:txBody>
      </p:sp>
      <p:sp>
        <p:nvSpPr>
          <p:cNvPr id="7" name="תיבת טקסט 6">
            <a:extLst>
              <a:ext uri="{FF2B5EF4-FFF2-40B4-BE49-F238E27FC236}">
                <a16:creationId xmlns:a16="http://schemas.microsoft.com/office/drawing/2014/main" id="{12697C54-3D94-998D-9CC9-D0F2310D6E56}"/>
              </a:ext>
            </a:extLst>
          </p:cNvPr>
          <p:cNvSpPr txBox="1"/>
          <p:nvPr/>
        </p:nvSpPr>
        <p:spPr>
          <a:xfrm>
            <a:off x="7290089" y="1570784"/>
            <a:ext cx="689612" cy="230832"/>
          </a:xfrm>
          <a:prstGeom prst="rect">
            <a:avLst/>
          </a:prstGeom>
          <a:noFill/>
        </p:spPr>
        <p:txBody>
          <a:bodyPr wrap="square" rtlCol="0">
            <a:spAutoFit/>
          </a:bodyPr>
          <a:lstStyle/>
          <a:p>
            <a:r>
              <a:rPr lang="en-US" sz="900" dirty="0">
                <a:solidFill>
                  <a:schemeClr val="tx2"/>
                </a:solidFill>
                <a:latin typeface="Segoe UI" panose="020B0502040204020203" pitchFamily="34" charset="0"/>
                <a:cs typeface="Segoe UI" panose="020B0502040204020203" pitchFamily="34" charset="0"/>
              </a:rPr>
              <a:t>Available </a:t>
            </a:r>
          </a:p>
        </p:txBody>
      </p:sp>
      <p:sp>
        <p:nvSpPr>
          <p:cNvPr id="13" name="תיבת טקסט 12">
            <a:extLst>
              <a:ext uri="{FF2B5EF4-FFF2-40B4-BE49-F238E27FC236}">
                <a16:creationId xmlns:a16="http://schemas.microsoft.com/office/drawing/2014/main" id="{10950E79-2A42-878D-247D-4424FCBAC081}"/>
              </a:ext>
            </a:extLst>
          </p:cNvPr>
          <p:cNvSpPr txBox="1"/>
          <p:nvPr/>
        </p:nvSpPr>
        <p:spPr>
          <a:xfrm>
            <a:off x="11206998" y="1599270"/>
            <a:ext cx="689612" cy="230832"/>
          </a:xfrm>
          <a:prstGeom prst="rect">
            <a:avLst/>
          </a:prstGeom>
          <a:noFill/>
        </p:spPr>
        <p:txBody>
          <a:bodyPr wrap="none" rtlCol="0">
            <a:spAutoFit/>
          </a:bodyPr>
          <a:lstStyle/>
          <a:p>
            <a:r>
              <a:rPr lang="en-US" sz="900">
                <a:solidFill>
                  <a:schemeClr val="tx2"/>
                </a:solidFill>
                <a:latin typeface="Segoe UI" panose="020B0502040204020203" pitchFamily="34" charset="0"/>
                <a:cs typeface="Segoe UI" panose="020B0502040204020203" pitchFamily="34" charset="0"/>
              </a:rPr>
              <a:t>Available </a:t>
            </a:r>
          </a:p>
        </p:txBody>
      </p:sp>
      <p:sp>
        <p:nvSpPr>
          <p:cNvPr id="17" name="TextBox 16">
            <a:extLst>
              <a:ext uri="{FF2B5EF4-FFF2-40B4-BE49-F238E27FC236}">
                <a16:creationId xmlns:a16="http://schemas.microsoft.com/office/drawing/2014/main" id="{CD51F86C-1EF2-D786-E544-244F3561B021}"/>
              </a:ext>
            </a:extLst>
          </p:cNvPr>
          <p:cNvSpPr txBox="1"/>
          <p:nvPr/>
        </p:nvSpPr>
        <p:spPr>
          <a:xfrm>
            <a:off x="8467086" y="1323116"/>
            <a:ext cx="3322865" cy="338554"/>
          </a:xfrm>
          <a:prstGeom prst="rect">
            <a:avLst/>
          </a:prstGeom>
          <a:noFill/>
        </p:spPr>
        <p:txBody>
          <a:bodyPr wrap="square" lIns="91440" tIns="45720" rIns="91440" bIns="45720" anchor="t">
            <a:spAutoFit/>
          </a:bodyPr>
          <a:lstStyle/>
          <a:p>
            <a:r>
              <a:rPr lang="en-US" sz="1600" b="1" dirty="0">
                <a:latin typeface="Segoe UI"/>
                <a:cs typeface="Segoe UI"/>
              </a:rPr>
              <a:t>SILVER | Euro 6,000</a:t>
            </a:r>
          </a:p>
        </p:txBody>
      </p:sp>
      <p:sp>
        <p:nvSpPr>
          <p:cNvPr id="32" name="TextBox 31">
            <a:extLst>
              <a:ext uri="{FF2B5EF4-FFF2-40B4-BE49-F238E27FC236}">
                <a16:creationId xmlns:a16="http://schemas.microsoft.com/office/drawing/2014/main" id="{C11E60A6-3F6D-DB4C-5F91-1A42D34EF80F}"/>
              </a:ext>
            </a:extLst>
          </p:cNvPr>
          <p:cNvSpPr txBox="1"/>
          <p:nvPr/>
        </p:nvSpPr>
        <p:spPr>
          <a:xfrm>
            <a:off x="421825" y="1582664"/>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SPONSOR FEATURES</a:t>
            </a:r>
          </a:p>
        </p:txBody>
      </p:sp>
      <p:sp>
        <p:nvSpPr>
          <p:cNvPr id="34" name="TextBox 33">
            <a:extLst>
              <a:ext uri="{FF2B5EF4-FFF2-40B4-BE49-F238E27FC236}">
                <a16:creationId xmlns:a16="http://schemas.microsoft.com/office/drawing/2014/main" id="{2C85BDA7-0CC2-DB4C-BDEC-08A7839301D0}"/>
              </a:ext>
            </a:extLst>
          </p:cNvPr>
          <p:cNvSpPr txBox="1"/>
          <p:nvPr/>
        </p:nvSpPr>
        <p:spPr>
          <a:xfrm>
            <a:off x="421995" y="1906064"/>
            <a:ext cx="336688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000" dirty="0">
                <a:latin typeface="Segoe UI"/>
                <a:cs typeface="Arial"/>
              </a:rPr>
              <a:t>3 Email - blasts to the Participants (Content will be provided by the sponsor)</a:t>
            </a:r>
          </a:p>
          <a:p>
            <a:pPr marL="171450" indent="-171450">
              <a:buFont typeface="Wingdings"/>
              <a:buChar char="Ø"/>
            </a:pPr>
            <a:r>
              <a:rPr lang="en-GB" sz="1000" dirty="0">
                <a:latin typeface="Segoe UI"/>
                <a:cs typeface="Arial"/>
              </a:rPr>
              <a:t>3 Social Media posts</a:t>
            </a:r>
            <a:endParaRPr lang="en-GB" sz="1000" dirty="0">
              <a:latin typeface="Segoe UI"/>
              <a:cs typeface="Segoe UI"/>
            </a:endParaRPr>
          </a:p>
          <a:p>
            <a:br>
              <a:rPr lang="en-US" dirty="0"/>
            </a:br>
            <a:br>
              <a:rPr lang="en-US" dirty="0"/>
            </a:br>
            <a:br>
              <a:rPr lang="en-US" dirty="0"/>
            </a:br>
            <a:endParaRPr lang="en-US"/>
          </a:p>
        </p:txBody>
      </p:sp>
      <p:sp>
        <p:nvSpPr>
          <p:cNvPr id="36" name="TextBox 35">
            <a:extLst>
              <a:ext uri="{FF2B5EF4-FFF2-40B4-BE49-F238E27FC236}">
                <a16:creationId xmlns:a16="http://schemas.microsoft.com/office/drawing/2014/main" id="{42996988-E5CC-7883-46F7-4B4CA5282BBA}"/>
              </a:ext>
            </a:extLst>
          </p:cNvPr>
          <p:cNvSpPr txBox="1"/>
          <p:nvPr/>
        </p:nvSpPr>
        <p:spPr>
          <a:xfrm>
            <a:off x="421824" y="2593916"/>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PRE-CONGRESS</a:t>
            </a:r>
            <a:endParaRPr lang="en-US" sz="1200">
              <a:solidFill>
                <a:srgbClr val="04662D"/>
              </a:solidFill>
            </a:endParaRPr>
          </a:p>
        </p:txBody>
      </p:sp>
      <p:sp>
        <p:nvSpPr>
          <p:cNvPr id="38" name="TextBox 37">
            <a:extLst>
              <a:ext uri="{FF2B5EF4-FFF2-40B4-BE49-F238E27FC236}">
                <a16:creationId xmlns:a16="http://schemas.microsoft.com/office/drawing/2014/main" id="{16F6C319-FD4B-EDA9-F460-3D3D3DC33CB0}"/>
              </a:ext>
            </a:extLst>
          </p:cNvPr>
          <p:cNvSpPr txBox="1"/>
          <p:nvPr/>
        </p:nvSpPr>
        <p:spPr>
          <a:xfrm>
            <a:off x="407751" y="2910195"/>
            <a:ext cx="2818529"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Segoe UI"/>
                <a:cs typeface="Arial"/>
              </a:rPr>
              <a:t>Clickable logo placement:</a:t>
            </a:r>
            <a:endParaRPr lang="en-US" sz="1000" dirty="0">
              <a:latin typeface="Segoe UI"/>
              <a:cs typeface="Segoe UI"/>
            </a:endParaRPr>
          </a:p>
          <a:p>
            <a:pPr marL="171450" indent="-171450">
              <a:buFont typeface="Wingdings"/>
              <a:buChar char="Ø"/>
            </a:pPr>
            <a:endParaRPr lang="en-GB" sz="1000">
              <a:latin typeface="Segoe UI"/>
              <a:cs typeface="Arial"/>
            </a:endParaRPr>
          </a:p>
          <a:p>
            <a:pPr marL="171450" indent="-171450">
              <a:buFont typeface="Wingdings"/>
              <a:buChar char="Ø"/>
            </a:pPr>
            <a:r>
              <a:rPr lang="en-GB" sz="1000" dirty="0">
                <a:latin typeface="Segoe UI"/>
                <a:cs typeface="Arial"/>
              </a:rPr>
              <a:t>On the Congress website</a:t>
            </a:r>
          </a:p>
          <a:p>
            <a:pPr marL="171450" indent="-171450">
              <a:buFont typeface="Wingdings"/>
              <a:buChar char="Ø"/>
            </a:pPr>
            <a:r>
              <a:rPr lang="en-GB" sz="1000" dirty="0">
                <a:latin typeface="Segoe UI"/>
                <a:cs typeface="Arial"/>
              </a:rPr>
              <a:t>On signages on site</a:t>
            </a:r>
            <a:br>
              <a:rPr lang="en-US" dirty="0"/>
            </a:br>
            <a:endParaRPr lang="en-US"/>
          </a:p>
          <a:p>
            <a:br>
              <a:rPr lang="en-US" dirty="0"/>
            </a:br>
            <a:br>
              <a:rPr lang="en-US" dirty="0"/>
            </a:br>
            <a:br>
              <a:rPr lang="en-US" dirty="0"/>
            </a:br>
            <a:endParaRPr lang="en-US"/>
          </a:p>
        </p:txBody>
      </p:sp>
      <p:sp>
        <p:nvSpPr>
          <p:cNvPr id="40" name="TextBox 39">
            <a:extLst>
              <a:ext uri="{FF2B5EF4-FFF2-40B4-BE49-F238E27FC236}">
                <a16:creationId xmlns:a16="http://schemas.microsoft.com/office/drawing/2014/main" id="{1566B3D7-7B45-1639-DBCC-0AB1D4480420}"/>
              </a:ext>
            </a:extLst>
          </p:cNvPr>
          <p:cNvSpPr txBox="1"/>
          <p:nvPr/>
        </p:nvSpPr>
        <p:spPr>
          <a:xfrm>
            <a:off x="421823" y="3868662"/>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DURING CONGRESS</a:t>
            </a:r>
            <a:endParaRPr lang="en-US" sz="1200">
              <a:solidFill>
                <a:srgbClr val="04662D"/>
              </a:solidFill>
            </a:endParaRPr>
          </a:p>
        </p:txBody>
      </p:sp>
      <p:sp>
        <p:nvSpPr>
          <p:cNvPr id="42" name="TextBox 41">
            <a:extLst>
              <a:ext uri="{FF2B5EF4-FFF2-40B4-BE49-F238E27FC236}">
                <a16:creationId xmlns:a16="http://schemas.microsoft.com/office/drawing/2014/main" id="{CDB49844-8C02-F6E5-AC4C-1BAB5882A1C0}"/>
              </a:ext>
            </a:extLst>
          </p:cNvPr>
          <p:cNvSpPr txBox="1"/>
          <p:nvPr/>
        </p:nvSpPr>
        <p:spPr>
          <a:xfrm>
            <a:off x="393507" y="4256157"/>
            <a:ext cx="3274304"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000" dirty="0">
                <a:latin typeface="Segoe UI"/>
                <a:cs typeface="Arial"/>
              </a:rPr>
              <a:t>30 Minute Symposium as part of the Scientific Program (subject to scientific committee approval)</a:t>
            </a:r>
            <a:endParaRPr lang="en-US" sz="1000" dirty="0">
              <a:latin typeface="Segoe UI"/>
              <a:cs typeface="Segoe UI"/>
            </a:endParaRPr>
          </a:p>
          <a:p>
            <a:pPr marL="171450" indent="-171450">
              <a:buFont typeface="Wingdings"/>
              <a:buChar char="Ø"/>
            </a:pPr>
            <a:r>
              <a:rPr lang="en-GB" sz="1000" dirty="0">
                <a:latin typeface="Segoe UI"/>
                <a:cs typeface="Arial"/>
              </a:rPr>
              <a:t>6sqm Exhibition Open Space - 3x Exhibitors / Congress Badges </a:t>
            </a:r>
            <a:endParaRPr lang="en-GB" sz="1000" dirty="0">
              <a:latin typeface="Segoe UI"/>
              <a:cs typeface="Segoe UI"/>
            </a:endParaRPr>
          </a:p>
          <a:p>
            <a:pPr marL="171450" indent="-171450">
              <a:buFont typeface="Wingdings"/>
              <a:buChar char="Ø"/>
            </a:pPr>
            <a:r>
              <a:rPr lang="en-GB" sz="1000" dirty="0">
                <a:latin typeface="Segoe UI"/>
                <a:cs typeface="Arial"/>
              </a:rPr>
              <a:t>3x Social Congress Passes </a:t>
            </a:r>
            <a:endParaRPr lang="en-GB" sz="1000" dirty="0">
              <a:latin typeface="Segoe UI"/>
              <a:cs typeface="Segoe UI"/>
            </a:endParaRPr>
          </a:p>
          <a:p>
            <a:pPr marL="171450" indent="-171450">
              <a:buFont typeface="Wingdings"/>
              <a:buChar char="Ø"/>
            </a:pPr>
            <a:r>
              <a:rPr lang="en-GB" sz="1000" dirty="0">
                <a:latin typeface="Segoe UI"/>
                <a:cs typeface="Arial"/>
              </a:rPr>
              <a:t>Recognition during the Opening and Closing Ceremony &amp; Program </a:t>
            </a:r>
            <a:endParaRPr lang="en-GB" sz="1000" dirty="0">
              <a:latin typeface="Segoe UI"/>
              <a:cs typeface="Segoe UI"/>
            </a:endParaRPr>
          </a:p>
          <a:p>
            <a:pPr marL="171450" indent="-171450">
              <a:buFont typeface="Wingdings"/>
              <a:buChar char="Ø"/>
            </a:pPr>
            <a:endParaRPr lang="en-GB" sz="1000" dirty="0">
              <a:latin typeface="Segoe UI"/>
              <a:cs typeface="Segoe UI"/>
            </a:endParaRPr>
          </a:p>
          <a:p>
            <a:br>
              <a:rPr lang="en-US" dirty="0"/>
            </a:br>
            <a:endParaRPr lang="en-US"/>
          </a:p>
          <a:p>
            <a:br>
              <a:rPr lang="en-US" dirty="0"/>
            </a:br>
            <a:endParaRPr lang="en-US"/>
          </a:p>
          <a:p>
            <a:br>
              <a:rPr lang="en-US" dirty="0"/>
            </a:br>
            <a:br>
              <a:rPr lang="en-US" dirty="0"/>
            </a:br>
            <a:br>
              <a:rPr lang="en-US" dirty="0"/>
            </a:br>
            <a:endParaRPr lang="en-US"/>
          </a:p>
        </p:txBody>
      </p:sp>
      <p:sp>
        <p:nvSpPr>
          <p:cNvPr id="28" name="TextBox 27">
            <a:extLst>
              <a:ext uri="{FF2B5EF4-FFF2-40B4-BE49-F238E27FC236}">
                <a16:creationId xmlns:a16="http://schemas.microsoft.com/office/drawing/2014/main" id="{31E34B29-6375-C4EB-297A-D69C9A1BF9AE}"/>
              </a:ext>
            </a:extLst>
          </p:cNvPr>
          <p:cNvSpPr txBox="1"/>
          <p:nvPr/>
        </p:nvSpPr>
        <p:spPr>
          <a:xfrm>
            <a:off x="4459044" y="1891820"/>
            <a:ext cx="336688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000" dirty="0">
                <a:latin typeface="Segoe UI"/>
                <a:cs typeface="Arial"/>
              </a:rPr>
              <a:t>2 Email - blasts to the Participants (Content will be provided by the sponsor)</a:t>
            </a:r>
          </a:p>
          <a:p>
            <a:pPr marL="171450" indent="-171450">
              <a:buFont typeface="Wingdings"/>
              <a:buChar char="Ø"/>
            </a:pPr>
            <a:r>
              <a:rPr lang="en-GB" sz="1000" dirty="0">
                <a:latin typeface="Segoe UI"/>
                <a:cs typeface="Arial"/>
              </a:rPr>
              <a:t>2 Social Media posts</a:t>
            </a:r>
            <a:endParaRPr lang="en-GB" sz="1000" dirty="0">
              <a:latin typeface="Segoe UI"/>
              <a:cs typeface="Segoe UI"/>
            </a:endParaRPr>
          </a:p>
          <a:p>
            <a:br>
              <a:rPr lang="en-US" dirty="0"/>
            </a:br>
            <a:br>
              <a:rPr lang="en-US" dirty="0"/>
            </a:br>
            <a:br>
              <a:rPr lang="en-US" dirty="0"/>
            </a:br>
            <a:endParaRPr lang="en-US"/>
          </a:p>
        </p:txBody>
      </p:sp>
      <p:sp>
        <p:nvSpPr>
          <p:cNvPr id="33" name="TextBox 32">
            <a:extLst>
              <a:ext uri="{FF2B5EF4-FFF2-40B4-BE49-F238E27FC236}">
                <a16:creationId xmlns:a16="http://schemas.microsoft.com/office/drawing/2014/main" id="{F2CE7794-6005-2F8B-FE17-DE1E0226CE45}"/>
              </a:ext>
            </a:extLst>
          </p:cNvPr>
          <p:cNvSpPr txBox="1"/>
          <p:nvPr/>
        </p:nvSpPr>
        <p:spPr>
          <a:xfrm>
            <a:off x="4458874" y="2579672"/>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PRE-CONGRESS</a:t>
            </a:r>
            <a:endParaRPr lang="en-US" sz="1200">
              <a:solidFill>
                <a:srgbClr val="04662D"/>
              </a:solidFill>
            </a:endParaRPr>
          </a:p>
        </p:txBody>
      </p:sp>
      <p:sp>
        <p:nvSpPr>
          <p:cNvPr id="35" name="TextBox 34">
            <a:extLst>
              <a:ext uri="{FF2B5EF4-FFF2-40B4-BE49-F238E27FC236}">
                <a16:creationId xmlns:a16="http://schemas.microsoft.com/office/drawing/2014/main" id="{F5FE5EC6-E03D-B698-658B-80373E39E8B6}"/>
              </a:ext>
            </a:extLst>
          </p:cNvPr>
          <p:cNvSpPr txBox="1"/>
          <p:nvPr/>
        </p:nvSpPr>
        <p:spPr>
          <a:xfrm>
            <a:off x="4459042" y="2888830"/>
            <a:ext cx="3017932"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Segoe UI"/>
                <a:cs typeface="Arial"/>
              </a:rPr>
              <a:t>Clickable logo placement:</a:t>
            </a:r>
            <a:endParaRPr lang="en-US" sz="1000" dirty="0">
              <a:latin typeface="Segoe UI"/>
              <a:cs typeface="Segoe UI"/>
            </a:endParaRPr>
          </a:p>
          <a:p>
            <a:pPr marL="171450" indent="-171450">
              <a:buFont typeface="Wingdings"/>
              <a:buChar char="Ø"/>
            </a:pPr>
            <a:endParaRPr lang="en-GB" sz="1000">
              <a:latin typeface="Segoe UI"/>
              <a:cs typeface="Arial"/>
            </a:endParaRPr>
          </a:p>
          <a:p>
            <a:pPr marL="171450" indent="-171450">
              <a:buFont typeface="Wingdings"/>
              <a:buChar char="Ø"/>
            </a:pPr>
            <a:r>
              <a:rPr lang="en-GB" sz="1000" dirty="0">
                <a:latin typeface="Segoe UI"/>
                <a:cs typeface="Arial"/>
              </a:rPr>
              <a:t>On the Congress website</a:t>
            </a:r>
          </a:p>
          <a:p>
            <a:pPr marL="171450" indent="-171450">
              <a:buFont typeface="Wingdings"/>
              <a:buChar char="Ø"/>
            </a:pPr>
            <a:r>
              <a:rPr lang="en-GB" sz="1000" dirty="0">
                <a:latin typeface="Segoe UI"/>
                <a:cs typeface="Arial"/>
              </a:rPr>
              <a:t>On signages on site </a:t>
            </a:r>
            <a:endParaRPr lang="en-GB" sz="1000" dirty="0">
              <a:latin typeface="Segoe UI"/>
              <a:cs typeface="Segoe UI"/>
            </a:endParaRPr>
          </a:p>
          <a:p>
            <a:br>
              <a:rPr lang="en-US" dirty="0"/>
            </a:br>
            <a:endParaRPr lang="en-US"/>
          </a:p>
          <a:p>
            <a:br>
              <a:rPr lang="en-US" dirty="0"/>
            </a:br>
            <a:br>
              <a:rPr lang="en-US" dirty="0"/>
            </a:br>
            <a:br>
              <a:rPr lang="en-US" dirty="0"/>
            </a:br>
            <a:endParaRPr lang="en-US"/>
          </a:p>
        </p:txBody>
      </p:sp>
      <p:sp>
        <p:nvSpPr>
          <p:cNvPr id="37" name="TextBox 36">
            <a:extLst>
              <a:ext uri="{FF2B5EF4-FFF2-40B4-BE49-F238E27FC236}">
                <a16:creationId xmlns:a16="http://schemas.microsoft.com/office/drawing/2014/main" id="{9F0BC03A-18C7-98E3-A04F-222721E412F3}"/>
              </a:ext>
            </a:extLst>
          </p:cNvPr>
          <p:cNvSpPr txBox="1"/>
          <p:nvPr/>
        </p:nvSpPr>
        <p:spPr>
          <a:xfrm>
            <a:off x="4437508" y="3861540"/>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DURING CONGRESS</a:t>
            </a:r>
            <a:endParaRPr lang="en-US" sz="1200">
              <a:solidFill>
                <a:srgbClr val="04662D"/>
              </a:solidFill>
            </a:endParaRPr>
          </a:p>
        </p:txBody>
      </p:sp>
      <p:sp>
        <p:nvSpPr>
          <p:cNvPr id="39" name="TextBox 38">
            <a:extLst>
              <a:ext uri="{FF2B5EF4-FFF2-40B4-BE49-F238E27FC236}">
                <a16:creationId xmlns:a16="http://schemas.microsoft.com/office/drawing/2014/main" id="{BEA424F3-77C8-F25D-C7E1-5B071A84E7AC}"/>
              </a:ext>
            </a:extLst>
          </p:cNvPr>
          <p:cNvSpPr txBox="1"/>
          <p:nvPr/>
        </p:nvSpPr>
        <p:spPr>
          <a:xfrm>
            <a:off x="4459042" y="4241913"/>
            <a:ext cx="3274304"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000" dirty="0">
                <a:latin typeface="Segoe UI"/>
                <a:cs typeface="Arial"/>
              </a:rPr>
              <a:t>15 Minute Symposium as part of the Scientific Program (subject to scientific committee approval)</a:t>
            </a:r>
            <a:endParaRPr lang="en-US" sz="1000" dirty="0">
              <a:latin typeface="Segoe UI"/>
              <a:cs typeface="Segoe UI"/>
            </a:endParaRPr>
          </a:p>
          <a:p>
            <a:pPr marL="171450" indent="-171450">
              <a:buFont typeface="Wingdings"/>
              <a:buChar char="Ø"/>
            </a:pPr>
            <a:r>
              <a:rPr lang="en-GB" sz="1000" dirty="0">
                <a:latin typeface="Segoe UI"/>
                <a:cs typeface="Arial"/>
              </a:rPr>
              <a:t>6sqm Exhibition Open Space - 2x Exhibitors / Congress Badges </a:t>
            </a:r>
            <a:endParaRPr lang="en-GB" sz="1000" dirty="0">
              <a:latin typeface="Segoe UI"/>
              <a:cs typeface="Segoe UI"/>
            </a:endParaRPr>
          </a:p>
          <a:p>
            <a:pPr marL="171450" indent="-171450">
              <a:buFont typeface="Wingdings"/>
              <a:buChar char="Ø"/>
            </a:pPr>
            <a:r>
              <a:rPr lang="en-GB" sz="1000" dirty="0">
                <a:latin typeface="Segoe UI"/>
                <a:cs typeface="Arial"/>
              </a:rPr>
              <a:t>2x Social Congress Passes </a:t>
            </a:r>
            <a:endParaRPr lang="en-GB" sz="1000" dirty="0">
              <a:latin typeface="Segoe UI"/>
              <a:cs typeface="Segoe UI"/>
            </a:endParaRPr>
          </a:p>
          <a:p>
            <a:pPr marL="171450" indent="-171450">
              <a:buFont typeface="Wingdings"/>
              <a:buChar char="Ø"/>
            </a:pPr>
            <a:r>
              <a:rPr lang="en-GB" sz="1000" dirty="0">
                <a:latin typeface="Segoe UI"/>
                <a:cs typeface="Arial"/>
              </a:rPr>
              <a:t>Recognition during the Opening and Closing Ceremony &amp; Program </a:t>
            </a:r>
            <a:endParaRPr lang="en-GB" sz="1000" dirty="0">
              <a:latin typeface="Segoe UI"/>
              <a:cs typeface="Segoe UI"/>
            </a:endParaRPr>
          </a:p>
          <a:p>
            <a:pPr marL="171450" indent="-171450">
              <a:buFont typeface="Wingdings"/>
              <a:buChar char="Ø"/>
            </a:pPr>
            <a:endParaRPr lang="en-GB" sz="1000" dirty="0">
              <a:latin typeface="Segoe UI"/>
              <a:cs typeface="Segoe UI"/>
            </a:endParaRPr>
          </a:p>
          <a:p>
            <a:br>
              <a:rPr lang="en-US" dirty="0"/>
            </a:br>
            <a:endParaRPr lang="en-US"/>
          </a:p>
          <a:p>
            <a:br>
              <a:rPr lang="en-US" dirty="0"/>
            </a:br>
            <a:endParaRPr lang="en-US"/>
          </a:p>
          <a:p>
            <a:br>
              <a:rPr lang="en-US" dirty="0"/>
            </a:br>
            <a:br>
              <a:rPr lang="en-US" dirty="0"/>
            </a:br>
            <a:br>
              <a:rPr lang="en-US" dirty="0"/>
            </a:br>
            <a:endParaRPr lang="en-US"/>
          </a:p>
        </p:txBody>
      </p:sp>
      <p:sp>
        <p:nvSpPr>
          <p:cNvPr id="41" name="TextBox 40">
            <a:extLst>
              <a:ext uri="{FF2B5EF4-FFF2-40B4-BE49-F238E27FC236}">
                <a16:creationId xmlns:a16="http://schemas.microsoft.com/office/drawing/2014/main" id="{0E6ABFAA-9013-07C9-D5CA-AEE983052B9F}"/>
              </a:ext>
            </a:extLst>
          </p:cNvPr>
          <p:cNvSpPr txBox="1"/>
          <p:nvPr/>
        </p:nvSpPr>
        <p:spPr>
          <a:xfrm>
            <a:off x="8466594" y="1584775"/>
            <a:ext cx="3322865" cy="276999"/>
          </a:xfrm>
          <a:prstGeom prst="rect">
            <a:avLst/>
          </a:prstGeom>
          <a:noFill/>
        </p:spPr>
        <p:txBody>
          <a:bodyPr wrap="square" lIns="91440" tIns="45720" rIns="91440" bIns="45720" anchor="t">
            <a:spAutoFit/>
          </a:bodyPr>
          <a:lstStyle/>
          <a:p>
            <a:r>
              <a:rPr lang="en-US" sz="1200" b="1">
                <a:solidFill>
                  <a:srgbClr val="04662D"/>
                </a:solidFill>
                <a:latin typeface="Segoe UI"/>
                <a:cs typeface="Segoe UI"/>
              </a:rPr>
              <a:t>SPONSOR FEATURES</a:t>
            </a:r>
            <a:endParaRPr lang="en-US" sz="1200" b="1">
              <a:solidFill>
                <a:srgbClr val="04662D"/>
              </a:solidFill>
              <a:latin typeface="Segoe UI" panose="020B0502040204020203" pitchFamily="34" charset="0"/>
              <a:cs typeface="Segoe UI" panose="020B0502040204020203" pitchFamily="34" charset="0"/>
            </a:endParaRPr>
          </a:p>
        </p:txBody>
      </p:sp>
      <p:sp>
        <p:nvSpPr>
          <p:cNvPr id="43" name="TextBox 42">
            <a:extLst>
              <a:ext uri="{FF2B5EF4-FFF2-40B4-BE49-F238E27FC236}">
                <a16:creationId xmlns:a16="http://schemas.microsoft.com/office/drawing/2014/main" id="{27182335-80DB-DBB3-B5A1-60A5553E3384}"/>
              </a:ext>
            </a:extLst>
          </p:cNvPr>
          <p:cNvSpPr txBox="1"/>
          <p:nvPr/>
        </p:nvSpPr>
        <p:spPr>
          <a:xfrm>
            <a:off x="8467887" y="1920305"/>
            <a:ext cx="336688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000" dirty="0">
                <a:latin typeface="Segoe UI"/>
                <a:cs typeface="Arial"/>
              </a:rPr>
              <a:t>1 Email - blasts to the Participants (Content will be provided by the sponsor)</a:t>
            </a:r>
          </a:p>
          <a:p>
            <a:pPr marL="171450" indent="-171450">
              <a:buFont typeface="Wingdings"/>
              <a:buChar char="Ø"/>
            </a:pPr>
            <a:r>
              <a:rPr lang="en-GB" sz="1000" dirty="0">
                <a:latin typeface="Segoe UI"/>
                <a:cs typeface="Arial"/>
              </a:rPr>
              <a:t>1 Social Media posts</a:t>
            </a:r>
            <a:endParaRPr lang="en-GB" sz="1000" dirty="0">
              <a:latin typeface="Segoe UI"/>
              <a:cs typeface="Segoe UI"/>
            </a:endParaRPr>
          </a:p>
          <a:p>
            <a:br>
              <a:rPr lang="en-US" dirty="0"/>
            </a:br>
            <a:br>
              <a:rPr lang="en-US" dirty="0"/>
            </a:br>
            <a:br>
              <a:rPr lang="en-US" dirty="0"/>
            </a:br>
            <a:endParaRPr lang="en-US"/>
          </a:p>
        </p:txBody>
      </p:sp>
      <p:sp>
        <p:nvSpPr>
          <p:cNvPr id="45" name="TextBox 44">
            <a:extLst>
              <a:ext uri="{FF2B5EF4-FFF2-40B4-BE49-F238E27FC236}">
                <a16:creationId xmlns:a16="http://schemas.microsoft.com/office/drawing/2014/main" id="{3D90C897-5AA5-5089-0C1B-150656BA2437}"/>
              </a:ext>
            </a:extLst>
          </p:cNvPr>
          <p:cNvSpPr txBox="1"/>
          <p:nvPr/>
        </p:nvSpPr>
        <p:spPr>
          <a:xfrm>
            <a:off x="8467717" y="2608157"/>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PRE-CONGRESS</a:t>
            </a:r>
            <a:endParaRPr lang="en-US" sz="1200">
              <a:solidFill>
                <a:srgbClr val="04662D"/>
              </a:solidFill>
            </a:endParaRPr>
          </a:p>
        </p:txBody>
      </p:sp>
      <p:sp>
        <p:nvSpPr>
          <p:cNvPr id="46" name="TextBox 45">
            <a:extLst>
              <a:ext uri="{FF2B5EF4-FFF2-40B4-BE49-F238E27FC236}">
                <a16:creationId xmlns:a16="http://schemas.microsoft.com/office/drawing/2014/main" id="{21819A8D-E6D1-9D51-2D97-4376410C5F95}"/>
              </a:ext>
            </a:extLst>
          </p:cNvPr>
          <p:cNvSpPr txBox="1"/>
          <p:nvPr/>
        </p:nvSpPr>
        <p:spPr>
          <a:xfrm>
            <a:off x="8467885" y="2931557"/>
            <a:ext cx="4741333"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Segoe UI"/>
                <a:cs typeface="Arial"/>
              </a:rPr>
              <a:t>Clickable logo placement:</a:t>
            </a:r>
            <a:endParaRPr lang="en-US" sz="1000" dirty="0">
              <a:latin typeface="Segoe UI"/>
              <a:cs typeface="Segoe UI"/>
            </a:endParaRPr>
          </a:p>
          <a:p>
            <a:pPr marL="171450" indent="-171450">
              <a:buFont typeface="Wingdings"/>
              <a:buChar char="Ø"/>
            </a:pPr>
            <a:endParaRPr lang="en-GB" sz="1000">
              <a:latin typeface="Segoe UI"/>
              <a:cs typeface="Arial"/>
            </a:endParaRPr>
          </a:p>
          <a:p>
            <a:pPr marL="171450" indent="-171450">
              <a:buFont typeface="Wingdings"/>
              <a:buChar char="Ø"/>
            </a:pPr>
            <a:r>
              <a:rPr lang="en-GB" sz="1000" dirty="0">
                <a:latin typeface="Segoe UI"/>
                <a:cs typeface="Arial"/>
              </a:rPr>
              <a:t>On the Congress website</a:t>
            </a:r>
          </a:p>
          <a:p>
            <a:pPr marL="171450" indent="-171450">
              <a:buFont typeface="Wingdings"/>
              <a:buChar char="Ø"/>
            </a:pPr>
            <a:r>
              <a:rPr lang="en-GB" sz="1000" dirty="0">
                <a:latin typeface="Segoe UI"/>
                <a:cs typeface="Arial"/>
              </a:rPr>
              <a:t>On signages on site </a:t>
            </a:r>
            <a:endParaRPr lang="en-GB" sz="1000" dirty="0">
              <a:latin typeface="Segoe UI"/>
              <a:cs typeface="Segoe UI"/>
            </a:endParaRPr>
          </a:p>
          <a:p>
            <a:br>
              <a:rPr lang="en-US" dirty="0"/>
            </a:br>
            <a:endParaRPr lang="en-US"/>
          </a:p>
          <a:p>
            <a:br>
              <a:rPr lang="en-US" dirty="0"/>
            </a:br>
            <a:br>
              <a:rPr lang="en-US" dirty="0"/>
            </a:br>
            <a:br>
              <a:rPr lang="en-US" dirty="0"/>
            </a:br>
            <a:endParaRPr lang="en-US"/>
          </a:p>
        </p:txBody>
      </p:sp>
      <p:sp>
        <p:nvSpPr>
          <p:cNvPr id="47" name="TextBox 46">
            <a:extLst>
              <a:ext uri="{FF2B5EF4-FFF2-40B4-BE49-F238E27FC236}">
                <a16:creationId xmlns:a16="http://schemas.microsoft.com/office/drawing/2014/main" id="{261D5AC4-FCFC-BF5A-10FF-27D5957C67C7}"/>
              </a:ext>
            </a:extLst>
          </p:cNvPr>
          <p:cNvSpPr txBox="1"/>
          <p:nvPr/>
        </p:nvSpPr>
        <p:spPr>
          <a:xfrm>
            <a:off x="8546052" y="3882904"/>
            <a:ext cx="3559629" cy="276999"/>
          </a:xfrm>
          <a:prstGeom prst="rect">
            <a:avLst/>
          </a:prstGeom>
          <a:noFill/>
          <a:ln>
            <a:noFill/>
          </a:ln>
        </p:spPr>
        <p:txBody>
          <a:bodyPr wrap="square" lIns="91440" tIns="45720" rIns="91440" bIns="45720" anchor="t">
            <a:spAutoFit/>
          </a:bodyPr>
          <a:lstStyle/>
          <a:p>
            <a:r>
              <a:rPr lang="en-US" sz="1200" b="1">
                <a:solidFill>
                  <a:srgbClr val="04662D"/>
                </a:solidFill>
                <a:latin typeface="Segoe UI"/>
                <a:cs typeface="Segoe UI"/>
              </a:rPr>
              <a:t>DURING CONGRESS</a:t>
            </a:r>
            <a:endParaRPr lang="en-US" sz="1200">
              <a:solidFill>
                <a:srgbClr val="04662D"/>
              </a:solidFill>
            </a:endParaRPr>
          </a:p>
        </p:txBody>
      </p:sp>
      <p:sp>
        <p:nvSpPr>
          <p:cNvPr id="48" name="TextBox 47">
            <a:extLst>
              <a:ext uri="{FF2B5EF4-FFF2-40B4-BE49-F238E27FC236}">
                <a16:creationId xmlns:a16="http://schemas.microsoft.com/office/drawing/2014/main" id="{21ED933C-86E2-4CA0-77DE-9C0EBC30FA7B}"/>
              </a:ext>
            </a:extLst>
          </p:cNvPr>
          <p:cNvSpPr txBox="1"/>
          <p:nvPr/>
        </p:nvSpPr>
        <p:spPr>
          <a:xfrm>
            <a:off x="8467885" y="4256155"/>
            <a:ext cx="3274304"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GB" sz="1000" dirty="0">
                <a:latin typeface="Segoe UI"/>
                <a:ea typeface="+mn-lt"/>
                <a:cs typeface="+mn-lt"/>
              </a:rPr>
              <a:t>6sqm Exhibition Open Space - 1x Exhibitor / Congress Badges </a:t>
            </a:r>
            <a:endParaRPr lang="en-US" sz="1000">
              <a:latin typeface="Segoe UI"/>
              <a:ea typeface="+mn-lt"/>
              <a:cs typeface="Segoe UI"/>
            </a:endParaRPr>
          </a:p>
          <a:p>
            <a:pPr marL="171450" indent="-171450">
              <a:buFont typeface="Wingdings"/>
              <a:buChar char="Ø"/>
            </a:pPr>
            <a:r>
              <a:rPr lang="en-GB" sz="1000" dirty="0">
                <a:latin typeface="Segoe UI"/>
                <a:ea typeface="+mn-lt"/>
                <a:cs typeface="+mn-lt"/>
              </a:rPr>
              <a:t>1x Social Congress Pass </a:t>
            </a:r>
            <a:endParaRPr lang="en-US" sz="1000" dirty="0">
              <a:latin typeface="Segoe UI"/>
              <a:ea typeface="+mn-lt"/>
              <a:cs typeface="Segoe UI"/>
            </a:endParaRPr>
          </a:p>
          <a:p>
            <a:pPr marL="171450" indent="-171450">
              <a:buFont typeface="Wingdings"/>
              <a:buChar char="Ø"/>
            </a:pPr>
            <a:r>
              <a:rPr lang="en-GB" sz="1000" dirty="0">
                <a:latin typeface="Segoe UI"/>
                <a:ea typeface="+mn-lt"/>
                <a:cs typeface="+mn-lt"/>
              </a:rPr>
              <a:t>Recognition during the Opening Ceremony &amp; Program </a:t>
            </a:r>
            <a:endParaRPr lang="en-US" sz="1000">
              <a:latin typeface="Segoe UI"/>
              <a:ea typeface="+mn-lt"/>
              <a:cs typeface="Segoe UI"/>
            </a:endParaRPr>
          </a:p>
          <a:p>
            <a:pPr marL="171450" indent="-171450">
              <a:buFont typeface="Wingdings"/>
              <a:buChar char="Ø"/>
            </a:pPr>
            <a:endParaRPr lang="en-GB" sz="1000" dirty="0">
              <a:latin typeface="Segoe UI"/>
              <a:cs typeface="Segoe UI"/>
            </a:endParaRPr>
          </a:p>
          <a:p>
            <a:br>
              <a:rPr lang="en-US" dirty="0"/>
            </a:br>
            <a:endParaRPr lang="en-US"/>
          </a:p>
          <a:p>
            <a:br>
              <a:rPr lang="en-US" dirty="0"/>
            </a:br>
            <a:endParaRPr lang="en-US"/>
          </a:p>
          <a:p>
            <a:br>
              <a:rPr lang="en-US" dirty="0"/>
            </a:br>
            <a:br>
              <a:rPr lang="en-US" dirty="0"/>
            </a:br>
            <a:br>
              <a:rPr lang="en-US" dirty="0"/>
            </a:br>
            <a:endParaRPr lang="en-US"/>
          </a:p>
        </p:txBody>
      </p:sp>
    </p:spTree>
    <p:extLst>
      <p:ext uri="{BB962C8B-B14F-4D97-AF65-F5344CB8AC3E}">
        <p14:creationId xmlns:p14="http://schemas.microsoft.com/office/powerpoint/2010/main" val="205902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F8728A0-21A1-78EE-0333-EEB4DA5C19DF}"/>
              </a:ext>
            </a:extLst>
          </p:cNvPr>
          <p:cNvSpPr/>
          <p:nvPr/>
        </p:nvSpPr>
        <p:spPr>
          <a:xfrm>
            <a:off x="-978" y="3436052"/>
            <a:ext cx="12190001" cy="3414758"/>
          </a:xfrm>
          <a:prstGeom prst="rect">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24" name="Rectangle: Rounded Corners 6">
            <a:extLst>
              <a:ext uri="{FF2B5EF4-FFF2-40B4-BE49-F238E27FC236}">
                <a16:creationId xmlns:a16="http://schemas.microsoft.com/office/drawing/2014/main" id="{1C906609-74B0-1AA3-B5ED-731A93612DC3}"/>
              </a:ext>
            </a:extLst>
          </p:cNvPr>
          <p:cNvSpPr/>
          <p:nvPr/>
        </p:nvSpPr>
        <p:spPr>
          <a:xfrm>
            <a:off x="8247046" y="1304925"/>
            <a:ext cx="3501249" cy="5016501"/>
          </a:xfrm>
          <a:prstGeom prst="roundRect">
            <a:avLst>
              <a:gd name="adj" fmla="val 6613"/>
            </a:avLst>
          </a:prstGeom>
          <a:solidFill>
            <a:srgbClr val="F1E9C1"/>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5" name="Rectangle: Rounded Corners 6">
            <a:extLst>
              <a:ext uri="{FF2B5EF4-FFF2-40B4-BE49-F238E27FC236}">
                <a16:creationId xmlns:a16="http://schemas.microsoft.com/office/drawing/2014/main" id="{8DAC1D61-2ECF-3438-5B2E-9A74863962A6}"/>
              </a:ext>
            </a:extLst>
          </p:cNvPr>
          <p:cNvSpPr/>
          <p:nvPr/>
        </p:nvSpPr>
        <p:spPr>
          <a:xfrm>
            <a:off x="397227" y="1304925"/>
            <a:ext cx="3501249" cy="5016501"/>
          </a:xfrm>
          <a:prstGeom prst="roundRect">
            <a:avLst>
              <a:gd name="adj" fmla="val 6613"/>
            </a:avLst>
          </a:prstGeom>
          <a:solidFill>
            <a:srgbClr val="F1E9C1"/>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 name="Rectangle: Rounded Corners 6">
            <a:extLst>
              <a:ext uri="{FF2B5EF4-FFF2-40B4-BE49-F238E27FC236}">
                <a16:creationId xmlns:a16="http://schemas.microsoft.com/office/drawing/2014/main" id="{CE2BE4E4-99C1-D50B-0AA2-338540007B89}"/>
              </a:ext>
            </a:extLst>
          </p:cNvPr>
          <p:cNvSpPr/>
          <p:nvPr/>
        </p:nvSpPr>
        <p:spPr>
          <a:xfrm>
            <a:off x="4308887" y="1304925"/>
            <a:ext cx="3501249" cy="5016501"/>
          </a:xfrm>
          <a:prstGeom prst="roundRect">
            <a:avLst>
              <a:gd name="adj" fmla="val 6613"/>
            </a:avLst>
          </a:prstGeom>
          <a:solidFill>
            <a:srgbClr val="F1E9C1"/>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3" name="Text Placeholder 2">
            <a:extLst>
              <a:ext uri="{FF2B5EF4-FFF2-40B4-BE49-F238E27FC236}">
                <a16:creationId xmlns:a16="http://schemas.microsoft.com/office/drawing/2014/main" id="{4C390864-BDD0-5944-B1C0-D8F848ACA293}"/>
              </a:ext>
            </a:extLst>
          </p:cNvPr>
          <p:cNvSpPr>
            <a:spLocks noGrp="1"/>
          </p:cNvSpPr>
          <p:nvPr>
            <p:ph type="body" sz="quarter" idx="11"/>
          </p:nvPr>
        </p:nvSpPr>
        <p:spPr/>
        <p:txBody>
          <a:bodyPr vert="horz" lIns="91440" tIns="45720" rIns="91440" bIns="45720" rtlCol="0" anchor="t">
            <a:normAutofit fontScale="85000" lnSpcReduction="10000"/>
          </a:bodyPr>
          <a:lstStyle/>
          <a:p>
            <a:r>
              <a:rPr lang="en-US" b="1" dirty="0">
                <a:latin typeface="Segoe UI"/>
                <a:cs typeface="Segoe UI"/>
              </a:rPr>
              <a:t>SPONSORSHIP </a:t>
            </a:r>
            <a:r>
              <a:rPr lang="en-US" b="1" dirty="0">
                <a:solidFill>
                  <a:srgbClr val="DB1719"/>
                </a:solidFill>
                <a:latin typeface="Segoe UI"/>
                <a:cs typeface="Segoe UI"/>
              </a:rPr>
              <a:t>OPPORTUNITIES</a:t>
            </a:r>
            <a:endParaRPr lang="en-US" b="1" dirty="0">
              <a:solidFill>
                <a:srgbClr val="DB1719"/>
              </a:solidFill>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1A52A201-36E6-3BAF-73D9-916471E5C391}"/>
              </a:ext>
            </a:extLst>
          </p:cNvPr>
          <p:cNvSpPr/>
          <p:nvPr/>
        </p:nvSpPr>
        <p:spPr>
          <a:xfrm>
            <a:off x="363389" y="1866023"/>
            <a:ext cx="3578225" cy="359404"/>
          </a:xfrm>
          <a:prstGeom prst="rect">
            <a:avLst/>
          </a:pr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90" name="TextBox 89">
            <a:extLst>
              <a:ext uri="{FF2B5EF4-FFF2-40B4-BE49-F238E27FC236}">
                <a16:creationId xmlns:a16="http://schemas.microsoft.com/office/drawing/2014/main" id="{07A078D8-E6F3-9476-C04C-AE246EF42A28}"/>
              </a:ext>
            </a:extLst>
          </p:cNvPr>
          <p:cNvSpPr txBox="1"/>
          <p:nvPr/>
        </p:nvSpPr>
        <p:spPr>
          <a:xfrm>
            <a:off x="287312" y="1861304"/>
            <a:ext cx="3754130" cy="323165"/>
          </a:xfrm>
          <a:prstGeom prst="rect">
            <a:avLst/>
          </a:prstGeom>
          <a:noFill/>
        </p:spPr>
        <p:txBody>
          <a:bodyPr wrap="square" lIns="91440" tIns="45720" rIns="91440" bIns="45720" anchor="t">
            <a:spAutoFit/>
          </a:bodyPr>
          <a:lstStyle/>
          <a:p>
            <a:pPr algn="ctr"/>
            <a:r>
              <a:rPr lang="en-US" sz="1500" b="1" dirty="0">
                <a:solidFill>
                  <a:schemeClr val="bg1"/>
                </a:solidFill>
                <a:latin typeface="Segoe UI"/>
                <a:cs typeface="Segoe UI"/>
              </a:rPr>
              <a:t>EXHIBITION RAW SPACE (6sqm – 3x2)</a:t>
            </a:r>
          </a:p>
        </p:txBody>
      </p:sp>
      <p:sp>
        <p:nvSpPr>
          <p:cNvPr id="10" name="Rectangle 9">
            <a:extLst>
              <a:ext uri="{FF2B5EF4-FFF2-40B4-BE49-F238E27FC236}">
                <a16:creationId xmlns:a16="http://schemas.microsoft.com/office/drawing/2014/main" id="{832ECB70-5C9C-25E2-E4EE-222A53C9FF2F}"/>
              </a:ext>
            </a:extLst>
          </p:cNvPr>
          <p:cNvSpPr/>
          <p:nvPr/>
        </p:nvSpPr>
        <p:spPr>
          <a:xfrm>
            <a:off x="4287889" y="4324126"/>
            <a:ext cx="3578225" cy="359404"/>
          </a:xfrm>
          <a:prstGeom prst="rect">
            <a:avLst/>
          </a:pr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ACD51D35-3CCC-9F8D-0EDA-141E6B0F8655}"/>
              </a:ext>
            </a:extLst>
          </p:cNvPr>
          <p:cNvSpPr/>
          <p:nvPr/>
        </p:nvSpPr>
        <p:spPr>
          <a:xfrm>
            <a:off x="8219885" y="1873144"/>
            <a:ext cx="3578225" cy="359404"/>
          </a:xfrm>
          <a:prstGeom prst="rect">
            <a:avLst/>
          </a:pr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LID4096">
              <a:latin typeface="Segoe UI" panose="020B0502040204020203" pitchFamily="34" charset="0"/>
              <a:cs typeface="Segoe UI" panose="020B0502040204020203" pitchFamily="34" charset="0"/>
            </a:endParaRPr>
          </a:p>
        </p:txBody>
      </p:sp>
      <p:sp>
        <p:nvSpPr>
          <p:cNvPr id="95" name="TextBox 94">
            <a:extLst>
              <a:ext uri="{FF2B5EF4-FFF2-40B4-BE49-F238E27FC236}">
                <a16:creationId xmlns:a16="http://schemas.microsoft.com/office/drawing/2014/main" id="{3BBC0C2E-6AE4-7D68-82C0-A7733E694D59}"/>
              </a:ext>
            </a:extLst>
          </p:cNvPr>
          <p:cNvSpPr txBox="1"/>
          <p:nvPr/>
        </p:nvSpPr>
        <p:spPr>
          <a:xfrm>
            <a:off x="4040153" y="4340773"/>
            <a:ext cx="4038990" cy="323165"/>
          </a:xfrm>
          <a:prstGeom prst="rect">
            <a:avLst/>
          </a:prstGeom>
          <a:noFill/>
        </p:spPr>
        <p:txBody>
          <a:bodyPr wrap="square" lIns="91440" tIns="45720" rIns="91440" bIns="45720" anchor="t">
            <a:spAutoFit/>
          </a:bodyPr>
          <a:lstStyle/>
          <a:p>
            <a:pPr algn="ctr"/>
            <a:r>
              <a:rPr lang="en-US" sz="1500" b="1">
                <a:solidFill>
                  <a:schemeClr val="bg1"/>
                </a:solidFill>
                <a:latin typeface="Segoe UI"/>
                <a:cs typeface="Segoe UI"/>
              </a:rPr>
              <a:t>BRANDING ON COFFEE AREA</a:t>
            </a:r>
            <a:endParaRPr lang="en-US">
              <a:solidFill>
                <a:schemeClr val="bg1"/>
              </a:solidFill>
            </a:endParaRPr>
          </a:p>
        </p:txBody>
      </p:sp>
      <p:sp>
        <p:nvSpPr>
          <p:cNvPr id="103" name="TextBox 102">
            <a:extLst>
              <a:ext uri="{FF2B5EF4-FFF2-40B4-BE49-F238E27FC236}">
                <a16:creationId xmlns:a16="http://schemas.microsoft.com/office/drawing/2014/main" id="{4731FB25-B0EC-02FD-A46C-0C249DE0CA25}"/>
              </a:ext>
            </a:extLst>
          </p:cNvPr>
          <p:cNvSpPr txBox="1"/>
          <p:nvPr/>
        </p:nvSpPr>
        <p:spPr>
          <a:xfrm>
            <a:off x="8571757" y="1882669"/>
            <a:ext cx="2885397" cy="338554"/>
          </a:xfrm>
          <a:prstGeom prst="rect">
            <a:avLst/>
          </a:prstGeom>
          <a:noFill/>
        </p:spPr>
        <p:txBody>
          <a:bodyPr wrap="square" lIns="91440" tIns="45720" rIns="91440" bIns="45720" anchor="t">
            <a:spAutoFit/>
          </a:bodyPr>
          <a:lstStyle/>
          <a:p>
            <a:pPr algn="ctr"/>
            <a:r>
              <a:rPr lang="en-US" sz="1600" b="1">
                <a:solidFill>
                  <a:schemeClr val="bg1"/>
                </a:solidFill>
                <a:latin typeface="Segoe UI"/>
                <a:cs typeface="Segoe UI"/>
              </a:rPr>
              <a:t>CONGRESS LANYARDS</a:t>
            </a:r>
            <a:endParaRPr lang="en-US" sz="1600" b="1">
              <a:solidFill>
                <a:schemeClr val="bg1"/>
              </a:solidFill>
              <a:latin typeface="Segoe UI" panose="020B0502040204020203" pitchFamily="34" charset="0"/>
              <a:cs typeface="Segoe UI" panose="020B0502040204020203" pitchFamily="34" charset="0"/>
            </a:endParaRPr>
          </a:p>
        </p:txBody>
      </p:sp>
      <p:sp>
        <p:nvSpPr>
          <p:cNvPr id="94" name="TextBox 93">
            <a:extLst>
              <a:ext uri="{FF2B5EF4-FFF2-40B4-BE49-F238E27FC236}">
                <a16:creationId xmlns:a16="http://schemas.microsoft.com/office/drawing/2014/main" id="{D94C8862-40AB-F957-BAD1-10B449643AF8}"/>
              </a:ext>
            </a:extLst>
          </p:cNvPr>
          <p:cNvSpPr txBox="1"/>
          <p:nvPr/>
        </p:nvSpPr>
        <p:spPr>
          <a:xfrm>
            <a:off x="620195" y="2950030"/>
            <a:ext cx="3104283" cy="1446550"/>
          </a:xfrm>
          <a:prstGeom prst="rect">
            <a:avLst/>
          </a:prstGeom>
          <a:noFill/>
        </p:spPr>
        <p:txBody>
          <a:bodyPr wrap="square" lIns="91440" tIns="45720" rIns="91440" bIns="45720" anchor="t">
            <a:spAutoFit/>
          </a:bodyPr>
          <a:lstStyle/>
          <a:p>
            <a:pPr marL="171450" indent="-171450">
              <a:spcBef>
                <a:spcPts val="2400"/>
              </a:spcBef>
              <a:buFont typeface="Wingdings"/>
              <a:buChar char="Ø"/>
            </a:pPr>
            <a:r>
              <a:rPr lang="en-US" sz="1600">
                <a:latin typeface="Segoe UI"/>
                <a:ea typeface="+mn-lt"/>
                <a:cs typeface="+mn-lt"/>
              </a:rPr>
              <a:t>2 Exhibitor badges </a:t>
            </a:r>
            <a:endParaRPr lang="en-US" sz="1600">
              <a:latin typeface="Segoe UI"/>
              <a:ea typeface="+mn-lt"/>
              <a:cs typeface="Segoe UI" panose="020B0502040204020203" pitchFamily="34" charset="0"/>
            </a:endParaRPr>
          </a:p>
          <a:p>
            <a:pPr marL="171450" indent="-171450">
              <a:spcBef>
                <a:spcPts val="2400"/>
              </a:spcBef>
              <a:buFont typeface="Wingdings"/>
              <a:buChar char="Ø"/>
            </a:pPr>
            <a:r>
              <a:rPr lang="en-US" sz="1600">
                <a:latin typeface="Segoe UI"/>
                <a:ea typeface="+mn-lt"/>
                <a:cs typeface="+mn-lt"/>
              </a:rPr>
              <a:t>1 Standard electric socket </a:t>
            </a:r>
            <a:endParaRPr lang="en-US" sz="1600">
              <a:latin typeface="Segoe UI"/>
              <a:ea typeface="+mn-lt"/>
              <a:cs typeface="Segoe UI" panose="020B0502040204020203" pitchFamily="34" charset="0"/>
            </a:endParaRPr>
          </a:p>
          <a:p>
            <a:pPr marL="171450" indent="-171450">
              <a:spcBef>
                <a:spcPts val="2400"/>
              </a:spcBef>
              <a:buFont typeface="Wingdings"/>
              <a:buChar char="Ø"/>
            </a:pPr>
            <a:r>
              <a:rPr lang="en-US" sz="1600">
                <a:latin typeface="Segoe UI"/>
                <a:ea typeface="+mn-lt"/>
                <a:cs typeface="+mn-lt"/>
              </a:rPr>
              <a:t>1 Table + 2 Chairs</a:t>
            </a:r>
            <a:endParaRPr lang="en-US" sz="1600">
              <a:latin typeface="Segoe UI"/>
              <a:cs typeface="Segoe UI" panose="020B0502040204020203" pitchFamily="34" charset="0"/>
            </a:endParaRPr>
          </a:p>
        </p:txBody>
      </p:sp>
      <p:sp>
        <p:nvSpPr>
          <p:cNvPr id="16" name="TextBox 15">
            <a:extLst>
              <a:ext uri="{FF2B5EF4-FFF2-40B4-BE49-F238E27FC236}">
                <a16:creationId xmlns:a16="http://schemas.microsoft.com/office/drawing/2014/main" id="{C5E46E72-3FBE-F446-1FD4-268AD10F2414}"/>
              </a:ext>
            </a:extLst>
          </p:cNvPr>
          <p:cNvSpPr txBox="1"/>
          <p:nvPr/>
        </p:nvSpPr>
        <p:spPr>
          <a:xfrm>
            <a:off x="4558951" y="4719349"/>
            <a:ext cx="2895825" cy="646331"/>
          </a:xfrm>
          <a:prstGeom prst="rect">
            <a:avLst/>
          </a:prstGeom>
          <a:noFill/>
        </p:spPr>
        <p:txBody>
          <a:bodyPr wrap="square" lIns="91440" tIns="45720" rIns="91440" bIns="45720" anchor="t">
            <a:spAutoFit/>
          </a:bodyPr>
          <a:lstStyle/>
          <a:p>
            <a:pPr algn="ctr">
              <a:spcBef>
                <a:spcPts val="2400"/>
              </a:spcBef>
            </a:pPr>
            <a:r>
              <a:rPr lang="en-US" sz="1200" dirty="0">
                <a:latin typeface="Segoe UI"/>
                <a:ea typeface="+mn-lt"/>
                <a:cs typeface="+mn-lt"/>
              </a:rPr>
              <a:t>Your brand will be prominently displayed on the Coffee Stands at the Exhibition Area</a:t>
            </a:r>
            <a:endParaRPr lang="en-US" sz="1200">
              <a:latin typeface="Segoe UI"/>
              <a:cs typeface="Segoe UI" panose="020B0502040204020203" pitchFamily="34" charset="0"/>
            </a:endParaRPr>
          </a:p>
        </p:txBody>
      </p:sp>
      <p:sp>
        <p:nvSpPr>
          <p:cNvPr id="21" name="Rectangle: Rounded Corners 20">
            <a:extLst>
              <a:ext uri="{FF2B5EF4-FFF2-40B4-BE49-F238E27FC236}">
                <a16:creationId xmlns:a16="http://schemas.microsoft.com/office/drawing/2014/main" id="{FF8ADE01-18AF-ABC9-B207-DCD47881566D}"/>
              </a:ext>
            </a:extLst>
          </p:cNvPr>
          <p:cNvSpPr/>
          <p:nvPr/>
        </p:nvSpPr>
        <p:spPr>
          <a:xfrm>
            <a:off x="605456" y="5344912"/>
            <a:ext cx="3079159" cy="810042"/>
          </a:xfrm>
          <a:prstGeom prst="roundRect">
            <a:avLst>
              <a:gd name="adj" fmla="val 10788"/>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28DBE946-34B3-03C8-D302-8B677A4B541B}"/>
              </a:ext>
            </a:extLst>
          </p:cNvPr>
          <p:cNvSpPr txBox="1"/>
          <p:nvPr/>
        </p:nvSpPr>
        <p:spPr>
          <a:xfrm>
            <a:off x="1441661" y="5596045"/>
            <a:ext cx="1406748" cy="307777"/>
          </a:xfrm>
          <a:prstGeom prst="rect">
            <a:avLst/>
          </a:prstGeom>
          <a:noFill/>
        </p:spPr>
        <p:txBody>
          <a:bodyPr wrap="square" lIns="91440" tIns="45720" rIns="91440" bIns="45720" anchor="t">
            <a:spAutoFit/>
          </a:bodyPr>
          <a:lstStyle/>
          <a:p>
            <a:pPr algn="ctr"/>
            <a:r>
              <a:rPr lang="en-US" sz="1400" b="1" dirty="0">
                <a:solidFill>
                  <a:schemeClr val="bg1"/>
                </a:solidFill>
                <a:latin typeface="Segoe UI"/>
                <a:cs typeface="Segoe UI"/>
              </a:rPr>
              <a:t>Euro 3,500</a:t>
            </a:r>
          </a:p>
        </p:txBody>
      </p:sp>
      <p:sp>
        <p:nvSpPr>
          <p:cNvPr id="22" name="Rectangle: Rounded Corners 21">
            <a:extLst>
              <a:ext uri="{FF2B5EF4-FFF2-40B4-BE49-F238E27FC236}">
                <a16:creationId xmlns:a16="http://schemas.microsoft.com/office/drawing/2014/main" id="{553CD801-2D41-9455-5438-426A5AE0CE98}"/>
              </a:ext>
            </a:extLst>
          </p:cNvPr>
          <p:cNvSpPr/>
          <p:nvPr/>
        </p:nvSpPr>
        <p:spPr>
          <a:xfrm>
            <a:off x="4501821" y="5344912"/>
            <a:ext cx="3079159" cy="810042"/>
          </a:xfrm>
          <a:prstGeom prst="roundRect">
            <a:avLst>
              <a:gd name="adj" fmla="val 10788"/>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706EAE09-E0CF-6AB5-17BD-D5B7391E733E}"/>
              </a:ext>
            </a:extLst>
          </p:cNvPr>
          <p:cNvSpPr txBox="1"/>
          <p:nvPr/>
        </p:nvSpPr>
        <p:spPr>
          <a:xfrm>
            <a:off x="5037447" y="5595068"/>
            <a:ext cx="2007907" cy="307777"/>
          </a:xfrm>
          <a:prstGeom prst="rect">
            <a:avLst/>
          </a:prstGeom>
          <a:noFill/>
        </p:spPr>
        <p:txBody>
          <a:bodyPr wrap="square" lIns="91440" tIns="45720" rIns="91440" bIns="45720" anchor="t">
            <a:spAutoFit/>
          </a:bodyPr>
          <a:lstStyle/>
          <a:p>
            <a:pPr algn="ctr"/>
            <a:r>
              <a:rPr lang="en-US" sz="1400" b="1" dirty="0">
                <a:solidFill>
                  <a:schemeClr val="bg1"/>
                </a:solidFill>
                <a:latin typeface="Segoe UI"/>
                <a:cs typeface="Segoe UI"/>
              </a:rPr>
              <a:t>Euro 1,200</a:t>
            </a:r>
          </a:p>
        </p:txBody>
      </p:sp>
      <p:sp>
        <p:nvSpPr>
          <p:cNvPr id="23" name="Rectangle: Rounded Corners 22">
            <a:extLst>
              <a:ext uri="{FF2B5EF4-FFF2-40B4-BE49-F238E27FC236}">
                <a16:creationId xmlns:a16="http://schemas.microsoft.com/office/drawing/2014/main" id="{1133AC19-0DC0-AFE0-468D-AFB80205524A}"/>
              </a:ext>
            </a:extLst>
          </p:cNvPr>
          <p:cNvSpPr/>
          <p:nvPr/>
        </p:nvSpPr>
        <p:spPr>
          <a:xfrm>
            <a:off x="8458093" y="5344912"/>
            <a:ext cx="3079159" cy="810042"/>
          </a:xfrm>
          <a:prstGeom prst="roundRect">
            <a:avLst>
              <a:gd name="adj" fmla="val 10788"/>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03220F28-633C-C8CF-7BB6-732E816F61FB}"/>
              </a:ext>
            </a:extLst>
          </p:cNvPr>
          <p:cNvSpPr txBox="1"/>
          <p:nvPr/>
        </p:nvSpPr>
        <p:spPr>
          <a:xfrm>
            <a:off x="8554000" y="5595819"/>
            <a:ext cx="2873102" cy="307777"/>
          </a:xfrm>
          <a:prstGeom prst="rect">
            <a:avLst/>
          </a:prstGeom>
          <a:noFill/>
        </p:spPr>
        <p:txBody>
          <a:bodyPr wrap="square" lIns="91440" tIns="45720" rIns="91440" bIns="45720" anchor="t">
            <a:spAutoFit/>
          </a:bodyPr>
          <a:lstStyle/>
          <a:p>
            <a:pPr algn="ctr"/>
            <a:r>
              <a:rPr lang="en-US" sz="1400" b="1" dirty="0">
                <a:solidFill>
                  <a:schemeClr val="bg1"/>
                </a:solidFill>
                <a:latin typeface="Segoe UI"/>
                <a:cs typeface="Segoe UI"/>
              </a:rPr>
              <a:t>Euro 2,500  / Euro 3,000 </a:t>
            </a:r>
          </a:p>
        </p:txBody>
      </p:sp>
      <p:sp>
        <p:nvSpPr>
          <p:cNvPr id="4" name="Rectangle 3">
            <a:extLst>
              <a:ext uri="{FF2B5EF4-FFF2-40B4-BE49-F238E27FC236}">
                <a16:creationId xmlns:a16="http://schemas.microsoft.com/office/drawing/2014/main" id="{DB7E66AA-A2B1-7519-BD34-442E67CD1E17}"/>
              </a:ext>
            </a:extLst>
          </p:cNvPr>
          <p:cNvSpPr/>
          <p:nvPr/>
        </p:nvSpPr>
        <p:spPr>
          <a:xfrm>
            <a:off x="8219884" y="3553816"/>
            <a:ext cx="3578225" cy="359404"/>
          </a:xfrm>
          <a:prstGeom prst="rect">
            <a:avLst/>
          </a:pr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rtl="1"/>
            <a:r>
              <a:rPr lang="LID4096" sz="1600" b="1">
                <a:solidFill>
                  <a:schemeClr val="bg1"/>
                </a:solidFill>
                <a:latin typeface="Segoe UI"/>
                <a:cs typeface="Segoe UI"/>
              </a:rPr>
              <a:t>CONGRESS BADGES</a:t>
            </a:r>
            <a:endParaRPr lang="en-US" sz="1600" b="1">
              <a:solidFill>
                <a:schemeClr val="bg1"/>
              </a:solidFill>
              <a:latin typeface="Segoe UI" panose="020B0502040204020203" pitchFamily="34" charset="0"/>
              <a:cs typeface="Segoe UI" panose="020B0502040204020203" pitchFamily="34" charset="0"/>
            </a:endParaRPr>
          </a:p>
        </p:txBody>
      </p:sp>
      <p:sp>
        <p:nvSpPr>
          <p:cNvPr id="6" name="TextBox 5">
            <a:extLst>
              <a:ext uri="{FF2B5EF4-FFF2-40B4-BE49-F238E27FC236}">
                <a16:creationId xmlns:a16="http://schemas.microsoft.com/office/drawing/2014/main" id="{075394E8-EFA3-72E1-FDB0-91A8DD20BAD0}"/>
              </a:ext>
            </a:extLst>
          </p:cNvPr>
          <p:cNvSpPr txBox="1"/>
          <p:nvPr/>
        </p:nvSpPr>
        <p:spPr>
          <a:xfrm>
            <a:off x="8563640" y="2242358"/>
            <a:ext cx="290471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latin typeface="Segoe UI"/>
                <a:ea typeface="+mn-lt"/>
                <a:cs typeface="+mn-lt"/>
              </a:rPr>
              <a:t>Branding on lanyards:</a:t>
            </a:r>
            <a:endParaRPr lang="en-GB" sz="1200" dirty="0">
              <a:latin typeface="Segoe UI"/>
              <a:ea typeface="+mn-lt"/>
              <a:cs typeface="Segoe UI"/>
            </a:endParaRPr>
          </a:p>
          <a:p>
            <a:endParaRPr lang="en-GB" sz="1200">
              <a:latin typeface="Segoe UI"/>
              <a:ea typeface="+mn-lt"/>
              <a:cs typeface="+mn-lt"/>
            </a:endParaRPr>
          </a:p>
          <a:p>
            <a:pPr marL="171450" indent="-171450">
              <a:buFont typeface="Wingdings"/>
              <a:buChar char="Ø"/>
            </a:pPr>
            <a:r>
              <a:rPr lang="en-GB" sz="1200" dirty="0">
                <a:latin typeface="Segoe UI"/>
                <a:ea typeface="+mn-lt"/>
                <a:cs typeface="+mn-lt"/>
              </a:rPr>
              <a:t>Logo will be prominently displayed on the official Congress Lanyards (sponsor will be responsible to produce and to provide the Lanyards)</a:t>
            </a:r>
            <a:endParaRPr lang="en-US" sz="1200" dirty="0">
              <a:latin typeface="Segoe UI"/>
              <a:cs typeface="Segoe UI"/>
            </a:endParaRPr>
          </a:p>
        </p:txBody>
      </p:sp>
      <p:sp>
        <p:nvSpPr>
          <p:cNvPr id="7" name="TextBox 6">
            <a:extLst>
              <a:ext uri="{FF2B5EF4-FFF2-40B4-BE49-F238E27FC236}">
                <a16:creationId xmlns:a16="http://schemas.microsoft.com/office/drawing/2014/main" id="{07675C17-BA77-C94F-47D3-553B802BA8AA}"/>
              </a:ext>
            </a:extLst>
          </p:cNvPr>
          <p:cNvSpPr txBox="1"/>
          <p:nvPr/>
        </p:nvSpPr>
        <p:spPr>
          <a:xfrm>
            <a:off x="8562421" y="3920171"/>
            <a:ext cx="286564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latin typeface="Segoe UI"/>
                <a:ea typeface="+mn-lt"/>
                <a:cs typeface="+mn-lt"/>
              </a:rPr>
              <a:t>Branding on Participants' Badges:</a:t>
            </a:r>
            <a:endParaRPr lang="en-US" sz="1200" dirty="0">
              <a:latin typeface="Segoe UI"/>
              <a:ea typeface="+mn-lt"/>
              <a:cs typeface="Segoe UI"/>
            </a:endParaRPr>
          </a:p>
          <a:p>
            <a:endParaRPr lang="en-GB" sz="1200">
              <a:latin typeface="Segoe UI"/>
              <a:ea typeface="+mn-lt"/>
              <a:cs typeface="+mn-lt"/>
            </a:endParaRPr>
          </a:p>
          <a:p>
            <a:pPr marL="171450" indent="-171450">
              <a:buFont typeface="Wingdings"/>
              <a:buChar char="Ø"/>
            </a:pPr>
            <a:r>
              <a:rPr lang="en-GB" sz="1200" dirty="0">
                <a:latin typeface="Segoe UI"/>
                <a:ea typeface="+mn-lt"/>
                <a:cs typeface="+mn-lt"/>
              </a:rPr>
              <a:t>Logo will be prominently displayed on the official Congress Badges </a:t>
            </a:r>
            <a:r>
              <a:rPr lang="en-GB" sz="1200" dirty="0">
                <a:latin typeface="Segoe UI"/>
                <a:ea typeface="+mn-lt"/>
                <a:cs typeface="Segoe UI"/>
              </a:rPr>
              <a:t>(sponsor will be responsible to produce and to provide the </a:t>
            </a:r>
            <a:r>
              <a:rPr lang="en-GB" sz="1200">
                <a:latin typeface="Segoe UI"/>
                <a:ea typeface="+mn-lt"/>
                <a:cs typeface="Segoe UI"/>
              </a:rPr>
              <a:t>Badges)</a:t>
            </a:r>
          </a:p>
        </p:txBody>
      </p:sp>
      <p:sp>
        <p:nvSpPr>
          <p:cNvPr id="8" name="Rectangle 7">
            <a:extLst>
              <a:ext uri="{FF2B5EF4-FFF2-40B4-BE49-F238E27FC236}">
                <a16:creationId xmlns:a16="http://schemas.microsoft.com/office/drawing/2014/main" id="{46E2B135-2F27-C326-B43E-74D7626B93E7}"/>
              </a:ext>
            </a:extLst>
          </p:cNvPr>
          <p:cNvSpPr/>
          <p:nvPr/>
        </p:nvSpPr>
        <p:spPr>
          <a:xfrm>
            <a:off x="4279233" y="1857226"/>
            <a:ext cx="3585346" cy="373646"/>
          </a:xfrm>
          <a:prstGeom prst="rect">
            <a:avLst/>
          </a:prstGeom>
          <a:solidFill>
            <a:srgbClr val="053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B054336C-B483-ED17-A76E-F1666193ADE4}"/>
              </a:ext>
            </a:extLst>
          </p:cNvPr>
          <p:cNvSpPr txBox="1"/>
          <p:nvPr/>
        </p:nvSpPr>
        <p:spPr>
          <a:xfrm>
            <a:off x="4196035" y="1881969"/>
            <a:ext cx="3754130" cy="323165"/>
          </a:xfrm>
          <a:prstGeom prst="rect">
            <a:avLst/>
          </a:prstGeom>
          <a:noFill/>
        </p:spPr>
        <p:txBody>
          <a:bodyPr wrap="square" lIns="91440" tIns="45720" rIns="91440" bIns="45720" anchor="t">
            <a:spAutoFit/>
          </a:bodyPr>
          <a:lstStyle/>
          <a:p>
            <a:pPr algn="ctr"/>
            <a:r>
              <a:rPr lang="en-US" sz="1500" b="1" dirty="0">
                <a:solidFill>
                  <a:schemeClr val="bg1"/>
                </a:solidFill>
                <a:latin typeface="Segoe UI"/>
                <a:cs typeface="Segoe UI"/>
              </a:rPr>
              <a:t>SPONSORED WORKSHOP</a:t>
            </a:r>
            <a:endParaRPr lang="en-US" dirty="0">
              <a:solidFill>
                <a:schemeClr val="bg1"/>
              </a:solidFill>
            </a:endParaRPr>
          </a:p>
        </p:txBody>
      </p:sp>
      <p:sp>
        <p:nvSpPr>
          <p:cNvPr id="18" name="Rectangle: Rounded Corners 17">
            <a:extLst>
              <a:ext uri="{FF2B5EF4-FFF2-40B4-BE49-F238E27FC236}">
                <a16:creationId xmlns:a16="http://schemas.microsoft.com/office/drawing/2014/main" id="{1A91486F-13DF-1844-BB16-FAD2AA580450}"/>
              </a:ext>
            </a:extLst>
          </p:cNvPr>
          <p:cNvSpPr/>
          <p:nvPr/>
        </p:nvSpPr>
        <p:spPr>
          <a:xfrm>
            <a:off x="4558582" y="3337557"/>
            <a:ext cx="3079159" cy="810042"/>
          </a:xfrm>
          <a:prstGeom prst="roundRect">
            <a:avLst>
              <a:gd name="adj" fmla="val 10788"/>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89441A02-6064-6364-6F3E-FD3AD1E96229}"/>
              </a:ext>
            </a:extLst>
          </p:cNvPr>
          <p:cNvSpPr txBox="1"/>
          <p:nvPr/>
        </p:nvSpPr>
        <p:spPr>
          <a:xfrm>
            <a:off x="5073333" y="3589668"/>
            <a:ext cx="2007907" cy="307777"/>
          </a:xfrm>
          <a:prstGeom prst="rect">
            <a:avLst/>
          </a:prstGeom>
          <a:noFill/>
        </p:spPr>
        <p:txBody>
          <a:bodyPr wrap="square" lIns="91440" tIns="45720" rIns="91440" bIns="45720" anchor="t">
            <a:spAutoFit/>
          </a:bodyPr>
          <a:lstStyle/>
          <a:p>
            <a:pPr algn="ctr"/>
            <a:r>
              <a:rPr lang="en-US" sz="1400" b="1" dirty="0">
                <a:solidFill>
                  <a:schemeClr val="bg1"/>
                </a:solidFill>
                <a:latin typeface="Segoe UI"/>
                <a:cs typeface="Segoe UI"/>
              </a:rPr>
              <a:t>Euro 5,000</a:t>
            </a:r>
          </a:p>
        </p:txBody>
      </p:sp>
      <p:sp>
        <p:nvSpPr>
          <p:cNvPr id="20" name="TextBox 19">
            <a:extLst>
              <a:ext uri="{FF2B5EF4-FFF2-40B4-BE49-F238E27FC236}">
                <a16:creationId xmlns:a16="http://schemas.microsoft.com/office/drawing/2014/main" id="{C928847A-6F60-06B3-542D-2D8B0433D575}"/>
              </a:ext>
            </a:extLst>
          </p:cNvPr>
          <p:cNvSpPr txBox="1"/>
          <p:nvPr/>
        </p:nvSpPr>
        <p:spPr>
          <a:xfrm>
            <a:off x="4361958" y="2277965"/>
            <a:ext cx="3460193"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latin typeface="Segoe UI"/>
                <a:ea typeface="+mn-lt"/>
                <a:cs typeface="+mn-lt"/>
              </a:rPr>
              <a:t>A sponsored workshop provides a prime opportunity to share expert-led content on clinical innovations, emerging research or advanced treatments, </a:t>
            </a:r>
            <a:r>
              <a:rPr lang="en-GB" sz="1100">
                <a:latin typeface="Segoe UI"/>
                <a:ea typeface="+mn-lt"/>
                <a:cs typeface="+mn-lt"/>
              </a:rPr>
              <a:t>while</a:t>
            </a:r>
            <a:r>
              <a:rPr lang="en-GB" sz="1100" dirty="0">
                <a:latin typeface="Segoe UI"/>
                <a:ea typeface="+mn-lt"/>
                <a:cs typeface="+mn-lt"/>
              </a:rPr>
              <a:t> connecting them with key industry and academic stakeholders.</a:t>
            </a:r>
            <a:endParaRPr lang="en-US" sz="1100">
              <a:latin typeface="Segoe UI"/>
              <a:cs typeface="Segoe UI"/>
            </a:endParaRPr>
          </a:p>
        </p:txBody>
      </p:sp>
    </p:spTree>
    <p:extLst>
      <p:ext uri="{BB962C8B-B14F-4D97-AF65-F5344CB8AC3E}">
        <p14:creationId xmlns:p14="http://schemas.microsoft.com/office/powerpoint/2010/main" val="3018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3BE15A-8093-3253-8BCC-627AFEC04C42}"/>
              </a:ext>
            </a:extLst>
          </p:cNvPr>
          <p:cNvSpPr/>
          <p:nvPr/>
        </p:nvSpPr>
        <p:spPr>
          <a:xfrm>
            <a:off x="-14244" y="3693891"/>
            <a:ext cx="12204243" cy="3429000"/>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latin typeface="Segoe UI" panose="020B0502040204020203" pitchFamily="34" charset="0"/>
              <a:cs typeface="Segoe UI" panose="020B0502040204020203" pitchFamily="34" charset="0"/>
            </a:endParaRPr>
          </a:p>
        </p:txBody>
      </p:sp>
      <p:sp>
        <p:nvSpPr>
          <p:cNvPr id="60" name="Rectangle: Rounded Corners 14">
            <a:extLst>
              <a:ext uri="{FF2B5EF4-FFF2-40B4-BE49-F238E27FC236}">
                <a16:creationId xmlns:a16="http://schemas.microsoft.com/office/drawing/2014/main" id="{2E8C5F58-EBD2-6CC7-C4A0-61791C8A1545}"/>
              </a:ext>
            </a:extLst>
          </p:cNvPr>
          <p:cNvSpPr/>
          <p:nvPr/>
        </p:nvSpPr>
        <p:spPr>
          <a:xfrm>
            <a:off x="6168679" y="2238726"/>
            <a:ext cx="5524499" cy="2524990"/>
          </a:xfrm>
          <a:prstGeom prst="roundRect">
            <a:avLst>
              <a:gd name="adj" fmla="val 6613"/>
            </a:avLst>
          </a:prstGeom>
          <a:solidFill>
            <a:srgbClr val="05324A"/>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7" name="Text Placeholder 6">
            <a:extLst>
              <a:ext uri="{FF2B5EF4-FFF2-40B4-BE49-F238E27FC236}">
                <a16:creationId xmlns:a16="http://schemas.microsoft.com/office/drawing/2014/main" id="{38435B81-2A11-1F70-C98B-9E3CCFE76DDD}"/>
              </a:ext>
            </a:extLst>
          </p:cNvPr>
          <p:cNvSpPr>
            <a:spLocks noGrp="1"/>
          </p:cNvSpPr>
          <p:nvPr>
            <p:ph type="body" sz="quarter" idx="11"/>
          </p:nvPr>
        </p:nvSpPr>
        <p:spPr>
          <a:xfrm>
            <a:off x="495300" y="490924"/>
            <a:ext cx="9144000" cy="552450"/>
          </a:xfrm>
        </p:spPr>
        <p:txBody>
          <a:bodyPr vert="horz" lIns="91440" tIns="45720" rIns="91440" bIns="45720" rtlCol="0" anchor="t">
            <a:normAutofit lnSpcReduction="10000"/>
          </a:bodyPr>
          <a:lstStyle/>
          <a:p>
            <a:r>
              <a:rPr lang="en-US" b="1" dirty="0">
                <a:latin typeface="Segoe UI"/>
                <a:cs typeface="Segoe UI"/>
              </a:rPr>
              <a:t>SPONSORSHIP </a:t>
            </a:r>
            <a:r>
              <a:rPr lang="en-US" b="1" dirty="0">
                <a:solidFill>
                  <a:srgbClr val="DB1719"/>
                </a:solidFill>
                <a:latin typeface="Segoe UI"/>
                <a:cs typeface="Segoe UI"/>
              </a:rPr>
              <a:t>OPPORTUNITIES</a:t>
            </a:r>
          </a:p>
        </p:txBody>
      </p:sp>
      <p:grpSp>
        <p:nvGrpSpPr>
          <p:cNvPr id="3" name="קבוצה 2">
            <a:extLst>
              <a:ext uri="{FF2B5EF4-FFF2-40B4-BE49-F238E27FC236}">
                <a16:creationId xmlns:a16="http://schemas.microsoft.com/office/drawing/2014/main" id="{2AFB00EC-0346-044A-55B8-DF1616C029DE}"/>
              </a:ext>
            </a:extLst>
          </p:cNvPr>
          <p:cNvGrpSpPr/>
          <p:nvPr/>
        </p:nvGrpSpPr>
        <p:grpSpPr>
          <a:xfrm>
            <a:off x="451966" y="1932502"/>
            <a:ext cx="9887849" cy="3087590"/>
            <a:chOff x="6174922" y="1266678"/>
            <a:chExt cx="9951990" cy="4184297"/>
          </a:xfrm>
        </p:grpSpPr>
        <p:sp>
          <p:nvSpPr>
            <p:cNvPr id="5" name="Rectangle: Rounded Corners 14">
              <a:extLst>
                <a:ext uri="{FF2B5EF4-FFF2-40B4-BE49-F238E27FC236}">
                  <a16:creationId xmlns:a16="http://schemas.microsoft.com/office/drawing/2014/main" id="{D203EE75-E621-B9DC-6E26-030DC5EB8E36}"/>
                </a:ext>
              </a:extLst>
            </p:cNvPr>
            <p:cNvSpPr/>
            <p:nvPr/>
          </p:nvSpPr>
          <p:spPr>
            <a:xfrm>
              <a:off x="6174922" y="1266678"/>
              <a:ext cx="5524499" cy="4184297"/>
            </a:xfrm>
            <a:prstGeom prst="roundRect">
              <a:avLst>
                <a:gd name="adj" fmla="val 6613"/>
              </a:avLst>
            </a:prstGeom>
            <a:solidFill>
              <a:srgbClr val="05324A"/>
            </a:solidFill>
            <a:ln w="3175">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8" name="TextBox 12">
              <a:extLst>
                <a:ext uri="{FF2B5EF4-FFF2-40B4-BE49-F238E27FC236}">
                  <a16:creationId xmlns:a16="http://schemas.microsoft.com/office/drawing/2014/main" id="{D4CBA14C-3264-E804-B85C-EF2CA2BA54E1}"/>
                </a:ext>
              </a:extLst>
            </p:cNvPr>
            <p:cNvSpPr txBox="1"/>
            <p:nvPr/>
          </p:nvSpPr>
          <p:spPr>
            <a:xfrm>
              <a:off x="12257038" y="3627219"/>
              <a:ext cx="3869874" cy="458808"/>
            </a:xfrm>
            <a:prstGeom prst="rect">
              <a:avLst/>
            </a:prstGeom>
            <a:noFill/>
          </p:spPr>
          <p:txBody>
            <a:bodyPr wrap="square" lIns="91440" tIns="45720" rIns="91440" bIns="45720" anchor="t">
              <a:spAutoFit/>
            </a:bodyPr>
            <a:lstStyle/>
            <a:p>
              <a:r>
                <a:rPr lang="en-GB" sz="1600" b="1" dirty="0">
                  <a:solidFill>
                    <a:srgbClr val="F0D56F"/>
                  </a:solidFill>
                  <a:latin typeface="Segoe UI"/>
                  <a:cs typeface="Segoe UI"/>
                </a:rPr>
                <a:t>ADVERTISING </a:t>
              </a:r>
              <a:r>
                <a:rPr lang="en-US" sz="1600" b="1" dirty="0">
                  <a:solidFill>
                    <a:srgbClr val="F0D56F"/>
                  </a:solidFill>
                  <a:latin typeface="Segoe UI"/>
                  <a:cs typeface="Segoe UI"/>
                </a:rPr>
                <a:t>|</a:t>
              </a:r>
              <a:r>
                <a:rPr lang="en-US" sz="1600" b="1" dirty="0">
                  <a:solidFill>
                    <a:srgbClr val="8EC640"/>
                  </a:solidFill>
                  <a:latin typeface="Segoe UI"/>
                  <a:cs typeface="Segoe UI"/>
                </a:rPr>
                <a:t> </a:t>
              </a:r>
              <a:r>
                <a:rPr lang="en-US" sz="1600" b="1" dirty="0">
                  <a:solidFill>
                    <a:schemeClr val="bg1"/>
                  </a:solidFill>
                  <a:latin typeface="Segoe UI"/>
                  <a:cs typeface="Segoe UI"/>
                </a:rPr>
                <a:t>Euro 2,000 per ad</a:t>
              </a:r>
              <a:r>
                <a:rPr lang="en-GB" sz="1600" b="1" dirty="0">
                  <a:solidFill>
                    <a:srgbClr val="8EC640"/>
                  </a:solidFill>
                  <a:latin typeface="Segoe UI"/>
                  <a:cs typeface="Segoe UI"/>
                </a:rPr>
                <a:t> </a:t>
              </a:r>
              <a:endParaRPr lang="en-US" sz="1600" b="1" dirty="0">
                <a:solidFill>
                  <a:srgbClr val="8EC640"/>
                </a:solidFill>
                <a:latin typeface="Segoe UI"/>
                <a:cs typeface="Segoe UI"/>
              </a:endParaRPr>
            </a:p>
          </p:txBody>
        </p:sp>
      </p:grpSp>
      <p:sp>
        <p:nvSpPr>
          <p:cNvPr id="45" name="TextBox 5">
            <a:extLst>
              <a:ext uri="{FF2B5EF4-FFF2-40B4-BE49-F238E27FC236}">
                <a16:creationId xmlns:a16="http://schemas.microsoft.com/office/drawing/2014/main" id="{A5F40267-4420-870D-CEB5-988F9E27584F}"/>
              </a:ext>
            </a:extLst>
          </p:cNvPr>
          <p:cNvSpPr txBox="1"/>
          <p:nvPr/>
        </p:nvSpPr>
        <p:spPr>
          <a:xfrm>
            <a:off x="6498230" y="2405879"/>
            <a:ext cx="4250874" cy="338554"/>
          </a:xfrm>
          <a:prstGeom prst="rect">
            <a:avLst/>
          </a:prstGeom>
          <a:noFill/>
        </p:spPr>
        <p:txBody>
          <a:bodyPr wrap="square" lIns="91440" tIns="45720" rIns="91440" bIns="45720" anchor="t">
            <a:spAutoFit/>
          </a:bodyPr>
          <a:lstStyle/>
          <a:p>
            <a:r>
              <a:rPr lang="en-US" sz="1600" b="1" dirty="0">
                <a:solidFill>
                  <a:srgbClr val="F0D56F"/>
                </a:solidFill>
                <a:latin typeface="Segoe UI"/>
                <a:cs typeface="Segoe UI"/>
              </a:rPr>
              <a:t>NEWSLETTER |</a:t>
            </a:r>
            <a:r>
              <a:rPr lang="en-US" sz="1600" b="1" dirty="0">
                <a:solidFill>
                  <a:srgbClr val="8EC640"/>
                </a:solidFill>
                <a:latin typeface="Segoe UI"/>
                <a:cs typeface="Segoe UI"/>
              </a:rPr>
              <a:t> </a:t>
            </a:r>
            <a:r>
              <a:rPr lang="en-US" sz="1600" b="1" dirty="0">
                <a:solidFill>
                  <a:schemeClr val="bg1"/>
                </a:solidFill>
                <a:latin typeface="Segoe UI"/>
                <a:cs typeface="Segoe UI"/>
              </a:rPr>
              <a:t>Euro 1,500</a:t>
            </a:r>
            <a:endParaRPr lang="en-US" dirty="0">
              <a:solidFill>
                <a:schemeClr val="bg1"/>
              </a:solidFill>
            </a:endParaRPr>
          </a:p>
        </p:txBody>
      </p:sp>
      <p:sp>
        <p:nvSpPr>
          <p:cNvPr id="2" name="TextBox 1">
            <a:extLst>
              <a:ext uri="{FF2B5EF4-FFF2-40B4-BE49-F238E27FC236}">
                <a16:creationId xmlns:a16="http://schemas.microsoft.com/office/drawing/2014/main" id="{E2BFB086-1E7B-1C5A-4BE3-81B021C28638}"/>
              </a:ext>
            </a:extLst>
          </p:cNvPr>
          <p:cNvSpPr txBox="1"/>
          <p:nvPr/>
        </p:nvSpPr>
        <p:spPr>
          <a:xfrm>
            <a:off x="6497498" y="4014943"/>
            <a:ext cx="512924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solidFill>
                  <a:schemeClr val="bg1"/>
                </a:solidFill>
                <a:latin typeface="Segoe UI"/>
                <a:ea typeface="+mn-lt"/>
                <a:cs typeface="+mn-lt"/>
              </a:rPr>
              <a:t>Full-page colour advertisement(s) are available in the Congress app Format: PDF (single or multiple pages) or printed on page A5</a:t>
            </a:r>
          </a:p>
          <a:p>
            <a:endParaRPr lang="en-GB" sz="1200" dirty="0">
              <a:solidFill>
                <a:schemeClr val="bg1"/>
              </a:solidFill>
              <a:latin typeface="Segoe UI"/>
              <a:cs typeface="Segoe UI"/>
            </a:endParaRPr>
          </a:p>
        </p:txBody>
      </p:sp>
      <p:sp>
        <p:nvSpPr>
          <p:cNvPr id="6" name="TextBox 25">
            <a:extLst>
              <a:ext uri="{FF2B5EF4-FFF2-40B4-BE49-F238E27FC236}">
                <a16:creationId xmlns:a16="http://schemas.microsoft.com/office/drawing/2014/main" id="{A68E50B3-C4E7-F88B-D256-9209570351BB}"/>
              </a:ext>
            </a:extLst>
          </p:cNvPr>
          <p:cNvSpPr txBox="1"/>
          <p:nvPr/>
        </p:nvSpPr>
        <p:spPr>
          <a:xfrm>
            <a:off x="6494684" y="2737104"/>
            <a:ext cx="5038274" cy="769441"/>
          </a:xfrm>
          <a:prstGeom prst="rect">
            <a:avLst/>
          </a:prstGeom>
          <a:noFill/>
        </p:spPr>
        <p:txBody>
          <a:bodyPr wrap="square" lIns="91440" tIns="45720" rIns="91440" bIns="45720" anchor="t">
            <a:spAutoFit/>
          </a:bodyPr>
          <a:lstStyle/>
          <a:p>
            <a:pPr>
              <a:spcBef>
                <a:spcPts val="300"/>
              </a:spcBef>
            </a:pPr>
            <a:r>
              <a:rPr lang="en-US" sz="1100">
                <a:solidFill>
                  <a:schemeClr val="bg1"/>
                </a:solidFill>
                <a:latin typeface="Segoe UI"/>
                <a:ea typeface="+mn-lt"/>
                <a:cs typeface="+mn-lt"/>
              </a:rPr>
              <a:t>The Sponsoring Company will have the opportunity to have full recognition on the Congress app, including a splash image on landing page, company profile, logo, contact details on the home page and 1x push notification per day during the Congress.</a:t>
            </a:r>
            <a:endParaRPr lang="en-US" sz="1100">
              <a:solidFill>
                <a:schemeClr val="bg1"/>
              </a:solidFill>
              <a:latin typeface="Segoe UI"/>
              <a:cs typeface="Segoe UI" panose="020B0502040204020203" pitchFamily="34" charset="0"/>
            </a:endParaRPr>
          </a:p>
        </p:txBody>
      </p:sp>
      <p:sp>
        <p:nvSpPr>
          <p:cNvPr id="13" name="Rectangle 12">
            <a:extLst>
              <a:ext uri="{FF2B5EF4-FFF2-40B4-BE49-F238E27FC236}">
                <a16:creationId xmlns:a16="http://schemas.microsoft.com/office/drawing/2014/main" id="{B25D0BA4-DA76-948F-4315-A66EEE5775BF}"/>
              </a:ext>
            </a:extLst>
          </p:cNvPr>
          <p:cNvSpPr/>
          <p:nvPr/>
        </p:nvSpPr>
        <p:spPr>
          <a:xfrm>
            <a:off x="0" y="6595623"/>
            <a:ext cx="12192000" cy="520987"/>
          </a:xfrm>
          <a:prstGeom prst="rect">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DE9198B7-7EE1-7CD0-4B2C-7042720BB96F}"/>
              </a:ext>
            </a:extLst>
          </p:cNvPr>
          <p:cNvSpPr txBox="1"/>
          <p:nvPr/>
        </p:nvSpPr>
        <p:spPr>
          <a:xfrm>
            <a:off x="805706" y="2065023"/>
            <a:ext cx="5124823" cy="32624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600" b="1" dirty="0">
                <a:solidFill>
                  <a:srgbClr val="F0D56F"/>
                </a:solidFill>
                <a:latin typeface="Segoe UI"/>
                <a:ea typeface="Calibri Light"/>
                <a:cs typeface="Segoe UI"/>
              </a:rPr>
              <a:t>WELCOME RECEPTION |</a:t>
            </a:r>
            <a:r>
              <a:rPr lang="en-US" sz="1600" b="1" dirty="0">
                <a:solidFill>
                  <a:srgbClr val="8EC640"/>
                </a:solidFill>
                <a:latin typeface="Segoe UI"/>
                <a:ea typeface="Calibri Light"/>
                <a:cs typeface="Segoe UI"/>
              </a:rPr>
              <a:t> </a:t>
            </a:r>
            <a:r>
              <a:rPr lang="en-US" sz="1600" b="1" dirty="0">
                <a:solidFill>
                  <a:schemeClr val="bg1"/>
                </a:solidFill>
                <a:latin typeface="Segoe UI"/>
                <a:ea typeface="Calibri Light"/>
                <a:cs typeface="Segoe UI"/>
              </a:rPr>
              <a:t>Euro 7,200</a:t>
            </a:r>
            <a:endParaRPr lang="en-US" sz="1400" b="1" dirty="0">
              <a:solidFill>
                <a:schemeClr val="bg1"/>
              </a:solidFill>
              <a:latin typeface="Calibri Light"/>
              <a:ea typeface="Calibri Light"/>
              <a:cs typeface="Calibri Light"/>
            </a:endParaRPr>
          </a:p>
          <a:p>
            <a:pPr>
              <a:lnSpc>
                <a:spcPct val="150000"/>
              </a:lnSpc>
            </a:pPr>
            <a:r>
              <a:rPr lang="en-US" sz="1100" dirty="0">
                <a:solidFill>
                  <a:schemeClr val="bg1"/>
                </a:solidFill>
                <a:latin typeface="Segoe UI"/>
                <a:ea typeface="Calibri Light"/>
                <a:cs typeface="Calibri Light"/>
              </a:rPr>
              <a:t>An exclusive opportunity for branding rights at the Network Cocktail Function. The sponsor will have the opportunity to place branding at the event on the evening, in accordance with guidelines stipulated by committee and the venue. </a:t>
            </a:r>
            <a:endParaRPr lang="en-US" sz="1100" b="1">
              <a:solidFill>
                <a:schemeClr val="bg1"/>
              </a:solidFill>
              <a:latin typeface="Segoe UI"/>
              <a:ea typeface="Calibri Light"/>
              <a:cs typeface="Calibri Light"/>
            </a:endParaRPr>
          </a:p>
          <a:p>
            <a:pPr algn="l">
              <a:lnSpc>
                <a:spcPct val="150000"/>
              </a:lnSpc>
            </a:pPr>
            <a:endParaRPr lang="en-US" sz="1100" dirty="0">
              <a:solidFill>
                <a:schemeClr val="bg1"/>
              </a:solidFill>
              <a:latin typeface="Segoe UI"/>
              <a:ea typeface="Calibri Light"/>
              <a:cs typeface="Calibri Light"/>
            </a:endParaRPr>
          </a:p>
          <a:p>
            <a:endParaRPr lang="en-US" sz="1600" b="1" dirty="0">
              <a:solidFill>
                <a:srgbClr val="F0D56F"/>
              </a:solidFill>
              <a:latin typeface="Segoe UI"/>
              <a:ea typeface="Calibri Light"/>
              <a:cs typeface="Segoe UI"/>
            </a:endParaRPr>
          </a:p>
          <a:p>
            <a:r>
              <a:rPr lang="en-US" sz="1600" b="1" dirty="0">
                <a:solidFill>
                  <a:srgbClr val="F0D56F"/>
                </a:solidFill>
                <a:latin typeface="Segoe UI"/>
                <a:ea typeface="Calibri Light"/>
                <a:cs typeface="Segoe UI"/>
              </a:rPr>
              <a:t>SPONSORED LUNCH BREAK |</a:t>
            </a:r>
            <a:r>
              <a:rPr lang="en-US" sz="1600" b="1" dirty="0">
                <a:solidFill>
                  <a:srgbClr val="8EC640"/>
                </a:solidFill>
                <a:latin typeface="Segoe UI"/>
                <a:ea typeface="Calibri Light"/>
                <a:cs typeface="Segoe UI"/>
              </a:rPr>
              <a:t> </a:t>
            </a:r>
            <a:r>
              <a:rPr lang="en-US" sz="1600" b="1" dirty="0">
                <a:solidFill>
                  <a:schemeClr val="bg1"/>
                </a:solidFill>
                <a:latin typeface="Segoe UI"/>
                <a:ea typeface="Calibri Light"/>
                <a:cs typeface="Segoe UI"/>
              </a:rPr>
              <a:t>Euro 3,500 / day</a:t>
            </a:r>
            <a:endParaRPr lang="en-US" sz="1600">
              <a:solidFill>
                <a:schemeClr val="bg1"/>
              </a:solidFill>
              <a:latin typeface="Segoe UI"/>
              <a:ea typeface="Calibri Light"/>
              <a:cs typeface="Segoe UI"/>
            </a:endParaRPr>
          </a:p>
          <a:p>
            <a:pPr>
              <a:lnSpc>
                <a:spcPct val="150000"/>
              </a:lnSpc>
            </a:pPr>
            <a:r>
              <a:rPr lang="en-US" sz="1100" dirty="0">
                <a:solidFill>
                  <a:schemeClr val="bg1"/>
                </a:solidFill>
                <a:latin typeface="Segoe UI"/>
                <a:ea typeface="Calibri Light"/>
                <a:cs typeface="Calibri Light"/>
              </a:rPr>
              <a:t>Opportunity to sponsor the daily lunch breaks at the conference. Option to display your company logo/add banners and offer promotional items to attendees during lunch. </a:t>
            </a:r>
            <a:endParaRPr lang="en-US" sz="1100">
              <a:solidFill>
                <a:schemeClr val="bg1"/>
              </a:solidFill>
              <a:latin typeface="Segoe UI"/>
              <a:ea typeface="Calibri Light"/>
              <a:cs typeface="Calibri Light"/>
            </a:endParaRPr>
          </a:p>
          <a:p>
            <a:pPr>
              <a:lnSpc>
                <a:spcPct val="150000"/>
              </a:lnSpc>
            </a:pPr>
            <a:endParaRPr lang="en-US" sz="1100" dirty="0">
              <a:solidFill>
                <a:schemeClr val="bg1"/>
              </a:solidFill>
              <a:latin typeface="Segoe UI"/>
              <a:ea typeface="Calibri Light"/>
              <a:cs typeface="Calibri Light"/>
            </a:endParaRPr>
          </a:p>
          <a:p>
            <a:endParaRPr lang="en-GB" dirty="0"/>
          </a:p>
        </p:txBody>
      </p:sp>
    </p:spTree>
    <p:extLst>
      <p:ext uri="{BB962C8B-B14F-4D97-AF65-F5344CB8AC3E}">
        <p14:creationId xmlns:p14="http://schemas.microsoft.com/office/powerpoint/2010/main" val="3098316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8F200-7570-4335-05C7-5E6FA45E3CB0}"/>
            </a:ext>
          </a:extLst>
        </p:cNvPr>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490AE28-8C72-8FF1-5DF5-90146B314DD7}"/>
              </a:ext>
            </a:extLst>
          </p:cNvPr>
          <p:cNvSpPr>
            <a:spLocks noGrp="1"/>
          </p:cNvSpPr>
          <p:nvPr>
            <p:ph type="pic" sz="quarter" idx="10"/>
          </p:nvPr>
        </p:nvSpPr>
        <p:spPr>
          <a:solidFill>
            <a:srgbClr val="05324A"/>
          </a:solidFill>
        </p:spPr>
      </p:sp>
      <p:sp>
        <p:nvSpPr>
          <p:cNvPr id="56" name="Rectangle 55">
            <a:extLst>
              <a:ext uri="{FF2B5EF4-FFF2-40B4-BE49-F238E27FC236}">
                <a16:creationId xmlns:a16="http://schemas.microsoft.com/office/drawing/2014/main" id="{0B35B1F0-81EE-B305-3117-B804A06D17BB}"/>
              </a:ext>
            </a:extLst>
          </p:cNvPr>
          <p:cNvSpPr/>
          <p:nvPr/>
        </p:nvSpPr>
        <p:spPr>
          <a:xfrm>
            <a:off x="0" y="0"/>
            <a:ext cx="12192000" cy="6858000"/>
          </a:xfrm>
          <a:prstGeom prst="rect">
            <a:avLst/>
          </a:prstGeom>
          <a:solidFill>
            <a:srgbClr val="05324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70" name="Group 69">
            <a:extLst>
              <a:ext uri="{FF2B5EF4-FFF2-40B4-BE49-F238E27FC236}">
                <a16:creationId xmlns:a16="http://schemas.microsoft.com/office/drawing/2014/main" id="{501DEDEA-2FCA-CE73-7C0B-9912CE39B667}"/>
              </a:ext>
            </a:extLst>
          </p:cNvPr>
          <p:cNvGrpSpPr/>
          <p:nvPr/>
        </p:nvGrpSpPr>
        <p:grpSpPr>
          <a:xfrm>
            <a:off x="205623" y="451519"/>
            <a:ext cx="4754828" cy="1558134"/>
            <a:chOff x="325041" y="1918703"/>
            <a:chExt cx="4754828" cy="1558134"/>
          </a:xfrm>
        </p:grpSpPr>
        <p:sp>
          <p:nvSpPr>
            <p:cNvPr id="62" name="TextBox 61">
              <a:extLst>
                <a:ext uri="{FF2B5EF4-FFF2-40B4-BE49-F238E27FC236}">
                  <a16:creationId xmlns:a16="http://schemas.microsoft.com/office/drawing/2014/main" id="{C9C26A98-A96D-6CFA-607D-6593F1404BE9}"/>
                </a:ext>
              </a:extLst>
            </p:cNvPr>
            <p:cNvSpPr txBox="1"/>
            <p:nvPr/>
          </p:nvSpPr>
          <p:spPr>
            <a:xfrm>
              <a:off x="325041" y="1918703"/>
              <a:ext cx="4754828" cy="1523494"/>
            </a:xfrm>
            <a:prstGeom prst="rect">
              <a:avLst/>
            </a:prstGeom>
            <a:noFill/>
          </p:spPr>
          <p:txBody>
            <a:bodyPr wrap="none" lIns="91440" tIns="45720" rIns="91440" bIns="45720" rtlCol="0" anchor="t">
              <a:spAutoFit/>
            </a:bodyPr>
            <a:lstStyle/>
            <a:p>
              <a:r>
                <a:rPr lang="en-US" sz="9300" dirty="0">
                  <a:solidFill>
                    <a:srgbClr val="F1E9C1"/>
                  </a:solidFill>
                  <a:latin typeface="Bebas Neue"/>
                </a:rPr>
                <a:t>PROSPECTUS</a:t>
              </a:r>
            </a:p>
          </p:txBody>
        </p:sp>
        <p:sp>
          <p:nvSpPr>
            <p:cNvPr id="63" name="TextBox 62">
              <a:extLst>
                <a:ext uri="{FF2B5EF4-FFF2-40B4-BE49-F238E27FC236}">
                  <a16:creationId xmlns:a16="http://schemas.microsoft.com/office/drawing/2014/main" id="{0C39DA73-C9D7-2084-5A55-7D1F34E7F5BF}"/>
                </a:ext>
              </a:extLst>
            </p:cNvPr>
            <p:cNvSpPr txBox="1"/>
            <p:nvPr/>
          </p:nvSpPr>
          <p:spPr>
            <a:xfrm>
              <a:off x="1915470" y="3107505"/>
              <a:ext cx="2653646" cy="369332"/>
            </a:xfrm>
            <a:prstGeom prst="rect">
              <a:avLst/>
            </a:prstGeom>
            <a:noFill/>
          </p:spPr>
          <p:txBody>
            <a:bodyPr wrap="square" lIns="91440" tIns="45720" rIns="91440" bIns="45720" anchor="t">
              <a:spAutoFit/>
            </a:bodyPr>
            <a:lstStyle/>
            <a:p>
              <a:pPr algn="r"/>
              <a:r>
                <a:rPr lang="en-US" b="1">
                  <a:solidFill>
                    <a:srgbClr val="F1E9C1"/>
                  </a:solidFill>
                  <a:latin typeface="Segoe UI"/>
                  <a:cs typeface="Segoe UI"/>
                </a:rPr>
                <a:t>March 14-17, 2027</a:t>
              </a:r>
            </a:p>
          </p:txBody>
        </p:sp>
      </p:grpSp>
      <p:sp>
        <p:nvSpPr>
          <p:cNvPr id="85" name="Freeform: Shape 84">
            <a:extLst>
              <a:ext uri="{FF2B5EF4-FFF2-40B4-BE49-F238E27FC236}">
                <a16:creationId xmlns:a16="http://schemas.microsoft.com/office/drawing/2014/main" id="{F88B0660-3B58-C795-D5DA-E018F1B9F438}"/>
              </a:ext>
            </a:extLst>
          </p:cNvPr>
          <p:cNvSpPr/>
          <p:nvPr/>
        </p:nvSpPr>
        <p:spPr>
          <a:xfrm>
            <a:off x="9450368" y="1310390"/>
            <a:ext cx="2392190" cy="803980"/>
          </a:xfrm>
          <a:custGeom>
            <a:avLst/>
            <a:gdLst>
              <a:gd name="connsiteX0" fmla="*/ 3484976 w 3515139"/>
              <a:gd name="connsiteY0" fmla="*/ 1121061 h 1181387"/>
              <a:gd name="connsiteX1" fmla="*/ 3515139 w 3515139"/>
              <a:gd name="connsiteY1" fmla="*/ 1151224 h 1181387"/>
              <a:gd name="connsiteX2" fmla="*/ 3484976 w 3515139"/>
              <a:gd name="connsiteY2" fmla="*/ 1181387 h 1181387"/>
              <a:gd name="connsiteX3" fmla="*/ 3454813 w 3515139"/>
              <a:gd name="connsiteY3" fmla="*/ 1151224 h 1181387"/>
              <a:gd name="connsiteX4" fmla="*/ 3484976 w 3515139"/>
              <a:gd name="connsiteY4" fmla="*/ 1121061 h 1181387"/>
              <a:gd name="connsiteX5" fmla="*/ 3053127 w 3515139"/>
              <a:gd name="connsiteY5" fmla="*/ 1121061 h 1181387"/>
              <a:gd name="connsiteX6" fmla="*/ 3083290 w 3515139"/>
              <a:gd name="connsiteY6" fmla="*/ 1151224 h 1181387"/>
              <a:gd name="connsiteX7" fmla="*/ 3053127 w 3515139"/>
              <a:gd name="connsiteY7" fmla="*/ 1181387 h 1181387"/>
              <a:gd name="connsiteX8" fmla="*/ 3022964 w 3515139"/>
              <a:gd name="connsiteY8" fmla="*/ 1151224 h 1181387"/>
              <a:gd name="connsiteX9" fmla="*/ 3053127 w 3515139"/>
              <a:gd name="connsiteY9" fmla="*/ 1121061 h 1181387"/>
              <a:gd name="connsiteX10" fmla="*/ 2621275 w 3515139"/>
              <a:gd name="connsiteY10" fmla="*/ 1121061 h 1181387"/>
              <a:gd name="connsiteX11" fmla="*/ 2651438 w 3515139"/>
              <a:gd name="connsiteY11" fmla="*/ 1151224 h 1181387"/>
              <a:gd name="connsiteX12" fmla="*/ 2621275 w 3515139"/>
              <a:gd name="connsiteY12" fmla="*/ 1181387 h 1181387"/>
              <a:gd name="connsiteX13" fmla="*/ 2591112 w 3515139"/>
              <a:gd name="connsiteY13" fmla="*/ 1151224 h 1181387"/>
              <a:gd name="connsiteX14" fmla="*/ 2621275 w 3515139"/>
              <a:gd name="connsiteY14" fmla="*/ 1121061 h 1181387"/>
              <a:gd name="connsiteX15" fmla="*/ 2189423 w 3515139"/>
              <a:gd name="connsiteY15" fmla="*/ 1121061 h 1181387"/>
              <a:gd name="connsiteX16" fmla="*/ 2219586 w 3515139"/>
              <a:gd name="connsiteY16" fmla="*/ 1151224 h 1181387"/>
              <a:gd name="connsiteX17" fmla="*/ 2189423 w 3515139"/>
              <a:gd name="connsiteY17" fmla="*/ 1181387 h 1181387"/>
              <a:gd name="connsiteX18" fmla="*/ 2159260 w 3515139"/>
              <a:gd name="connsiteY18" fmla="*/ 1151224 h 1181387"/>
              <a:gd name="connsiteX19" fmla="*/ 2189423 w 3515139"/>
              <a:gd name="connsiteY19" fmla="*/ 1121061 h 1181387"/>
              <a:gd name="connsiteX20" fmla="*/ 1757571 w 3515139"/>
              <a:gd name="connsiteY20" fmla="*/ 1121061 h 1181387"/>
              <a:gd name="connsiteX21" fmla="*/ 1787734 w 3515139"/>
              <a:gd name="connsiteY21" fmla="*/ 1151224 h 1181387"/>
              <a:gd name="connsiteX22" fmla="*/ 1757571 w 3515139"/>
              <a:gd name="connsiteY22" fmla="*/ 1181387 h 1181387"/>
              <a:gd name="connsiteX23" fmla="*/ 1727408 w 3515139"/>
              <a:gd name="connsiteY23" fmla="*/ 1151224 h 1181387"/>
              <a:gd name="connsiteX24" fmla="*/ 1757571 w 3515139"/>
              <a:gd name="connsiteY24" fmla="*/ 1121061 h 1181387"/>
              <a:gd name="connsiteX25" fmla="*/ 1325719 w 3515139"/>
              <a:gd name="connsiteY25" fmla="*/ 1121061 h 1181387"/>
              <a:gd name="connsiteX26" fmla="*/ 1355882 w 3515139"/>
              <a:gd name="connsiteY26" fmla="*/ 1151224 h 1181387"/>
              <a:gd name="connsiteX27" fmla="*/ 1325719 w 3515139"/>
              <a:gd name="connsiteY27" fmla="*/ 1181387 h 1181387"/>
              <a:gd name="connsiteX28" fmla="*/ 1295556 w 3515139"/>
              <a:gd name="connsiteY28" fmla="*/ 1151224 h 1181387"/>
              <a:gd name="connsiteX29" fmla="*/ 1325719 w 3515139"/>
              <a:gd name="connsiteY29" fmla="*/ 1121061 h 1181387"/>
              <a:gd name="connsiteX30" fmla="*/ 893867 w 3515139"/>
              <a:gd name="connsiteY30" fmla="*/ 1121061 h 1181387"/>
              <a:gd name="connsiteX31" fmla="*/ 924030 w 3515139"/>
              <a:gd name="connsiteY31" fmla="*/ 1151224 h 1181387"/>
              <a:gd name="connsiteX32" fmla="*/ 893867 w 3515139"/>
              <a:gd name="connsiteY32" fmla="*/ 1181387 h 1181387"/>
              <a:gd name="connsiteX33" fmla="*/ 863704 w 3515139"/>
              <a:gd name="connsiteY33" fmla="*/ 1151224 h 1181387"/>
              <a:gd name="connsiteX34" fmla="*/ 893867 w 3515139"/>
              <a:gd name="connsiteY34" fmla="*/ 1121061 h 1181387"/>
              <a:gd name="connsiteX35" fmla="*/ 462015 w 3515139"/>
              <a:gd name="connsiteY35" fmla="*/ 1121061 h 1181387"/>
              <a:gd name="connsiteX36" fmla="*/ 492178 w 3515139"/>
              <a:gd name="connsiteY36" fmla="*/ 1151224 h 1181387"/>
              <a:gd name="connsiteX37" fmla="*/ 462015 w 3515139"/>
              <a:gd name="connsiteY37" fmla="*/ 1181387 h 1181387"/>
              <a:gd name="connsiteX38" fmla="*/ 431852 w 3515139"/>
              <a:gd name="connsiteY38" fmla="*/ 1151224 h 1181387"/>
              <a:gd name="connsiteX39" fmla="*/ 462015 w 3515139"/>
              <a:gd name="connsiteY39" fmla="*/ 1121061 h 1181387"/>
              <a:gd name="connsiteX40" fmla="*/ 30163 w 3515139"/>
              <a:gd name="connsiteY40" fmla="*/ 1121061 h 1181387"/>
              <a:gd name="connsiteX41" fmla="*/ 60326 w 3515139"/>
              <a:gd name="connsiteY41" fmla="*/ 1151224 h 1181387"/>
              <a:gd name="connsiteX42" fmla="*/ 30163 w 3515139"/>
              <a:gd name="connsiteY42" fmla="*/ 1181387 h 1181387"/>
              <a:gd name="connsiteX43" fmla="*/ 0 w 3515139"/>
              <a:gd name="connsiteY43" fmla="*/ 1151224 h 1181387"/>
              <a:gd name="connsiteX44" fmla="*/ 30163 w 3515139"/>
              <a:gd name="connsiteY44" fmla="*/ 1121061 h 1181387"/>
              <a:gd name="connsiteX45" fmla="*/ 3484976 w 3515139"/>
              <a:gd name="connsiteY45" fmla="*/ 840795 h 1181387"/>
              <a:gd name="connsiteX46" fmla="*/ 3515139 w 3515139"/>
              <a:gd name="connsiteY46" fmla="*/ 870958 h 1181387"/>
              <a:gd name="connsiteX47" fmla="*/ 3484976 w 3515139"/>
              <a:gd name="connsiteY47" fmla="*/ 901121 h 1181387"/>
              <a:gd name="connsiteX48" fmla="*/ 3454813 w 3515139"/>
              <a:gd name="connsiteY48" fmla="*/ 870958 h 1181387"/>
              <a:gd name="connsiteX49" fmla="*/ 3484976 w 3515139"/>
              <a:gd name="connsiteY49" fmla="*/ 840795 h 1181387"/>
              <a:gd name="connsiteX50" fmla="*/ 3053127 w 3515139"/>
              <a:gd name="connsiteY50" fmla="*/ 840795 h 1181387"/>
              <a:gd name="connsiteX51" fmla="*/ 3083290 w 3515139"/>
              <a:gd name="connsiteY51" fmla="*/ 870958 h 1181387"/>
              <a:gd name="connsiteX52" fmla="*/ 3053127 w 3515139"/>
              <a:gd name="connsiteY52" fmla="*/ 901121 h 1181387"/>
              <a:gd name="connsiteX53" fmla="*/ 3022964 w 3515139"/>
              <a:gd name="connsiteY53" fmla="*/ 870958 h 1181387"/>
              <a:gd name="connsiteX54" fmla="*/ 3053127 w 3515139"/>
              <a:gd name="connsiteY54" fmla="*/ 840795 h 1181387"/>
              <a:gd name="connsiteX55" fmla="*/ 2621275 w 3515139"/>
              <a:gd name="connsiteY55" fmla="*/ 840795 h 1181387"/>
              <a:gd name="connsiteX56" fmla="*/ 2651438 w 3515139"/>
              <a:gd name="connsiteY56" fmla="*/ 870958 h 1181387"/>
              <a:gd name="connsiteX57" fmla="*/ 2621275 w 3515139"/>
              <a:gd name="connsiteY57" fmla="*/ 901121 h 1181387"/>
              <a:gd name="connsiteX58" fmla="*/ 2591112 w 3515139"/>
              <a:gd name="connsiteY58" fmla="*/ 870958 h 1181387"/>
              <a:gd name="connsiteX59" fmla="*/ 2621275 w 3515139"/>
              <a:gd name="connsiteY59" fmla="*/ 840795 h 1181387"/>
              <a:gd name="connsiteX60" fmla="*/ 2189423 w 3515139"/>
              <a:gd name="connsiteY60" fmla="*/ 840795 h 1181387"/>
              <a:gd name="connsiteX61" fmla="*/ 2219586 w 3515139"/>
              <a:gd name="connsiteY61" fmla="*/ 870958 h 1181387"/>
              <a:gd name="connsiteX62" fmla="*/ 2189423 w 3515139"/>
              <a:gd name="connsiteY62" fmla="*/ 901121 h 1181387"/>
              <a:gd name="connsiteX63" fmla="*/ 2159260 w 3515139"/>
              <a:gd name="connsiteY63" fmla="*/ 870958 h 1181387"/>
              <a:gd name="connsiteX64" fmla="*/ 2189423 w 3515139"/>
              <a:gd name="connsiteY64" fmla="*/ 840795 h 1181387"/>
              <a:gd name="connsiteX65" fmla="*/ 1757571 w 3515139"/>
              <a:gd name="connsiteY65" fmla="*/ 840795 h 1181387"/>
              <a:gd name="connsiteX66" fmla="*/ 1787734 w 3515139"/>
              <a:gd name="connsiteY66" fmla="*/ 870958 h 1181387"/>
              <a:gd name="connsiteX67" fmla="*/ 1757571 w 3515139"/>
              <a:gd name="connsiteY67" fmla="*/ 901121 h 1181387"/>
              <a:gd name="connsiteX68" fmla="*/ 1727408 w 3515139"/>
              <a:gd name="connsiteY68" fmla="*/ 870958 h 1181387"/>
              <a:gd name="connsiteX69" fmla="*/ 1757571 w 3515139"/>
              <a:gd name="connsiteY69" fmla="*/ 840795 h 1181387"/>
              <a:gd name="connsiteX70" fmla="*/ 1325719 w 3515139"/>
              <a:gd name="connsiteY70" fmla="*/ 840795 h 1181387"/>
              <a:gd name="connsiteX71" fmla="*/ 1355882 w 3515139"/>
              <a:gd name="connsiteY71" fmla="*/ 870958 h 1181387"/>
              <a:gd name="connsiteX72" fmla="*/ 1325719 w 3515139"/>
              <a:gd name="connsiteY72" fmla="*/ 901121 h 1181387"/>
              <a:gd name="connsiteX73" fmla="*/ 1295556 w 3515139"/>
              <a:gd name="connsiteY73" fmla="*/ 870958 h 1181387"/>
              <a:gd name="connsiteX74" fmla="*/ 1325719 w 3515139"/>
              <a:gd name="connsiteY74" fmla="*/ 840795 h 1181387"/>
              <a:gd name="connsiteX75" fmla="*/ 893867 w 3515139"/>
              <a:gd name="connsiteY75" fmla="*/ 840795 h 1181387"/>
              <a:gd name="connsiteX76" fmla="*/ 924030 w 3515139"/>
              <a:gd name="connsiteY76" fmla="*/ 870958 h 1181387"/>
              <a:gd name="connsiteX77" fmla="*/ 893867 w 3515139"/>
              <a:gd name="connsiteY77" fmla="*/ 901121 h 1181387"/>
              <a:gd name="connsiteX78" fmla="*/ 863704 w 3515139"/>
              <a:gd name="connsiteY78" fmla="*/ 870958 h 1181387"/>
              <a:gd name="connsiteX79" fmla="*/ 893867 w 3515139"/>
              <a:gd name="connsiteY79" fmla="*/ 840795 h 1181387"/>
              <a:gd name="connsiteX80" fmla="*/ 462015 w 3515139"/>
              <a:gd name="connsiteY80" fmla="*/ 840795 h 1181387"/>
              <a:gd name="connsiteX81" fmla="*/ 492178 w 3515139"/>
              <a:gd name="connsiteY81" fmla="*/ 870958 h 1181387"/>
              <a:gd name="connsiteX82" fmla="*/ 462015 w 3515139"/>
              <a:gd name="connsiteY82" fmla="*/ 901121 h 1181387"/>
              <a:gd name="connsiteX83" fmla="*/ 431852 w 3515139"/>
              <a:gd name="connsiteY83" fmla="*/ 870958 h 1181387"/>
              <a:gd name="connsiteX84" fmla="*/ 462015 w 3515139"/>
              <a:gd name="connsiteY84" fmla="*/ 840795 h 1181387"/>
              <a:gd name="connsiteX85" fmla="*/ 30163 w 3515139"/>
              <a:gd name="connsiteY85" fmla="*/ 840795 h 1181387"/>
              <a:gd name="connsiteX86" fmla="*/ 60326 w 3515139"/>
              <a:gd name="connsiteY86" fmla="*/ 870958 h 1181387"/>
              <a:gd name="connsiteX87" fmla="*/ 30163 w 3515139"/>
              <a:gd name="connsiteY87" fmla="*/ 901121 h 1181387"/>
              <a:gd name="connsiteX88" fmla="*/ 0 w 3515139"/>
              <a:gd name="connsiteY88" fmla="*/ 870958 h 1181387"/>
              <a:gd name="connsiteX89" fmla="*/ 30163 w 3515139"/>
              <a:gd name="connsiteY89" fmla="*/ 840795 h 1181387"/>
              <a:gd name="connsiteX90" fmla="*/ 3484976 w 3515139"/>
              <a:gd name="connsiteY90" fmla="*/ 560530 h 1181387"/>
              <a:gd name="connsiteX91" fmla="*/ 3515139 w 3515139"/>
              <a:gd name="connsiteY91" fmla="*/ 590693 h 1181387"/>
              <a:gd name="connsiteX92" fmla="*/ 3484976 w 3515139"/>
              <a:gd name="connsiteY92" fmla="*/ 620856 h 1181387"/>
              <a:gd name="connsiteX93" fmla="*/ 3454813 w 3515139"/>
              <a:gd name="connsiteY93" fmla="*/ 590693 h 1181387"/>
              <a:gd name="connsiteX94" fmla="*/ 3484976 w 3515139"/>
              <a:gd name="connsiteY94" fmla="*/ 560530 h 1181387"/>
              <a:gd name="connsiteX95" fmla="*/ 3053127 w 3515139"/>
              <a:gd name="connsiteY95" fmla="*/ 560530 h 1181387"/>
              <a:gd name="connsiteX96" fmla="*/ 3083290 w 3515139"/>
              <a:gd name="connsiteY96" fmla="*/ 590693 h 1181387"/>
              <a:gd name="connsiteX97" fmla="*/ 3053127 w 3515139"/>
              <a:gd name="connsiteY97" fmla="*/ 620856 h 1181387"/>
              <a:gd name="connsiteX98" fmla="*/ 3022964 w 3515139"/>
              <a:gd name="connsiteY98" fmla="*/ 590693 h 1181387"/>
              <a:gd name="connsiteX99" fmla="*/ 3053127 w 3515139"/>
              <a:gd name="connsiteY99" fmla="*/ 560530 h 1181387"/>
              <a:gd name="connsiteX100" fmla="*/ 2621275 w 3515139"/>
              <a:gd name="connsiteY100" fmla="*/ 560530 h 1181387"/>
              <a:gd name="connsiteX101" fmla="*/ 2651438 w 3515139"/>
              <a:gd name="connsiteY101" fmla="*/ 590693 h 1181387"/>
              <a:gd name="connsiteX102" fmla="*/ 2621275 w 3515139"/>
              <a:gd name="connsiteY102" fmla="*/ 620856 h 1181387"/>
              <a:gd name="connsiteX103" fmla="*/ 2591112 w 3515139"/>
              <a:gd name="connsiteY103" fmla="*/ 590693 h 1181387"/>
              <a:gd name="connsiteX104" fmla="*/ 2621275 w 3515139"/>
              <a:gd name="connsiteY104" fmla="*/ 560530 h 1181387"/>
              <a:gd name="connsiteX105" fmla="*/ 2189423 w 3515139"/>
              <a:gd name="connsiteY105" fmla="*/ 560530 h 1181387"/>
              <a:gd name="connsiteX106" fmla="*/ 2219586 w 3515139"/>
              <a:gd name="connsiteY106" fmla="*/ 590693 h 1181387"/>
              <a:gd name="connsiteX107" fmla="*/ 2189423 w 3515139"/>
              <a:gd name="connsiteY107" fmla="*/ 620856 h 1181387"/>
              <a:gd name="connsiteX108" fmla="*/ 2159260 w 3515139"/>
              <a:gd name="connsiteY108" fmla="*/ 590693 h 1181387"/>
              <a:gd name="connsiteX109" fmla="*/ 2189423 w 3515139"/>
              <a:gd name="connsiteY109" fmla="*/ 560530 h 1181387"/>
              <a:gd name="connsiteX110" fmla="*/ 1757571 w 3515139"/>
              <a:gd name="connsiteY110" fmla="*/ 560530 h 1181387"/>
              <a:gd name="connsiteX111" fmla="*/ 1787734 w 3515139"/>
              <a:gd name="connsiteY111" fmla="*/ 590693 h 1181387"/>
              <a:gd name="connsiteX112" fmla="*/ 1757571 w 3515139"/>
              <a:gd name="connsiteY112" fmla="*/ 620856 h 1181387"/>
              <a:gd name="connsiteX113" fmla="*/ 1727408 w 3515139"/>
              <a:gd name="connsiteY113" fmla="*/ 590693 h 1181387"/>
              <a:gd name="connsiteX114" fmla="*/ 1757571 w 3515139"/>
              <a:gd name="connsiteY114" fmla="*/ 560530 h 1181387"/>
              <a:gd name="connsiteX115" fmla="*/ 1325719 w 3515139"/>
              <a:gd name="connsiteY115" fmla="*/ 560530 h 1181387"/>
              <a:gd name="connsiteX116" fmla="*/ 1355882 w 3515139"/>
              <a:gd name="connsiteY116" fmla="*/ 590693 h 1181387"/>
              <a:gd name="connsiteX117" fmla="*/ 1325719 w 3515139"/>
              <a:gd name="connsiteY117" fmla="*/ 620856 h 1181387"/>
              <a:gd name="connsiteX118" fmla="*/ 1295556 w 3515139"/>
              <a:gd name="connsiteY118" fmla="*/ 590693 h 1181387"/>
              <a:gd name="connsiteX119" fmla="*/ 1325719 w 3515139"/>
              <a:gd name="connsiteY119" fmla="*/ 560530 h 1181387"/>
              <a:gd name="connsiteX120" fmla="*/ 893867 w 3515139"/>
              <a:gd name="connsiteY120" fmla="*/ 560530 h 1181387"/>
              <a:gd name="connsiteX121" fmla="*/ 924030 w 3515139"/>
              <a:gd name="connsiteY121" fmla="*/ 590693 h 1181387"/>
              <a:gd name="connsiteX122" fmla="*/ 893867 w 3515139"/>
              <a:gd name="connsiteY122" fmla="*/ 620856 h 1181387"/>
              <a:gd name="connsiteX123" fmla="*/ 863704 w 3515139"/>
              <a:gd name="connsiteY123" fmla="*/ 590693 h 1181387"/>
              <a:gd name="connsiteX124" fmla="*/ 893867 w 3515139"/>
              <a:gd name="connsiteY124" fmla="*/ 560530 h 1181387"/>
              <a:gd name="connsiteX125" fmla="*/ 462015 w 3515139"/>
              <a:gd name="connsiteY125" fmla="*/ 560530 h 1181387"/>
              <a:gd name="connsiteX126" fmla="*/ 492178 w 3515139"/>
              <a:gd name="connsiteY126" fmla="*/ 590693 h 1181387"/>
              <a:gd name="connsiteX127" fmla="*/ 462015 w 3515139"/>
              <a:gd name="connsiteY127" fmla="*/ 620856 h 1181387"/>
              <a:gd name="connsiteX128" fmla="*/ 431852 w 3515139"/>
              <a:gd name="connsiteY128" fmla="*/ 590693 h 1181387"/>
              <a:gd name="connsiteX129" fmla="*/ 462015 w 3515139"/>
              <a:gd name="connsiteY129" fmla="*/ 560530 h 1181387"/>
              <a:gd name="connsiteX130" fmla="*/ 30163 w 3515139"/>
              <a:gd name="connsiteY130" fmla="*/ 560530 h 1181387"/>
              <a:gd name="connsiteX131" fmla="*/ 60326 w 3515139"/>
              <a:gd name="connsiteY131" fmla="*/ 590693 h 1181387"/>
              <a:gd name="connsiteX132" fmla="*/ 30163 w 3515139"/>
              <a:gd name="connsiteY132" fmla="*/ 620856 h 1181387"/>
              <a:gd name="connsiteX133" fmla="*/ 0 w 3515139"/>
              <a:gd name="connsiteY133" fmla="*/ 590693 h 1181387"/>
              <a:gd name="connsiteX134" fmla="*/ 30163 w 3515139"/>
              <a:gd name="connsiteY134" fmla="*/ 560530 h 1181387"/>
              <a:gd name="connsiteX135" fmla="*/ 3484976 w 3515139"/>
              <a:gd name="connsiteY135" fmla="*/ 280265 h 1181387"/>
              <a:gd name="connsiteX136" fmla="*/ 3515139 w 3515139"/>
              <a:gd name="connsiteY136" fmla="*/ 310428 h 1181387"/>
              <a:gd name="connsiteX137" fmla="*/ 3484976 w 3515139"/>
              <a:gd name="connsiteY137" fmla="*/ 340591 h 1181387"/>
              <a:gd name="connsiteX138" fmla="*/ 3454813 w 3515139"/>
              <a:gd name="connsiteY138" fmla="*/ 310428 h 1181387"/>
              <a:gd name="connsiteX139" fmla="*/ 3484976 w 3515139"/>
              <a:gd name="connsiteY139" fmla="*/ 280265 h 1181387"/>
              <a:gd name="connsiteX140" fmla="*/ 3053127 w 3515139"/>
              <a:gd name="connsiteY140" fmla="*/ 280265 h 1181387"/>
              <a:gd name="connsiteX141" fmla="*/ 3083290 w 3515139"/>
              <a:gd name="connsiteY141" fmla="*/ 310428 h 1181387"/>
              <a:gd name="connsiteX142" fmla="*/ 3053127 w 3515139"/>
              <a:gd name="connsiteY142" fmla="*/ 340591 h 1181387"/>
              <a:gd name="connsiteX143" fmla="*/ 3022964 w 3515139"/>
              <a:gd name="connsiteY143" fmla="*/ 310428 h 1181387"/>
              <a:gd name="connsiteX144" fmla="*/ 3053127 w 3515139"/>
              <a:gd name="connsiteY144" fmla="*/ 280265 h 1181387"/>
              <a:gd name="connsiteX145" fmla="*/ 2621275 w 3515139"/>
              <a:gd name="connsiteY145" fmla="*/ 280265 h 1181387"/>
              <a:gd name="connsiteX146" fmla="*/ 2651438 w 3515139"/>
              <a:gd name="connsiteY146" fmla="*/ 310428 h 1181387"/>
              <a:gd name="connsiteX147" fmla="*/ 2621275 w 3515139"/>
              <a:gd name="connsiteY147" fmla="*/ 340591 h 1181387"/>
              <a:gd name="connsiteX148" fmla="*/ 2591112 w 3515139"/>
              <a:gd name="connsiteY148" fmla="*/ 310428 h 1181387"/>
              <a:gd name="connsiteX149" fmla="*/ 2621275 w 3515139"/>
              <a:gd name="connsiteY149" fmla="*/ 280265 h 1181387"/>
              <a:gd name="connsiteX150" fmla="*/ 2189423 w 3515139"/>
              <a:gd name="connsiteY150" fmla="*/ 280265 h 1181387"/>
              <a:gd name="connsiteX151" fmla="*/ 2219586 w 3515139"/>
              <a:gd name="connsiteY151" fmla="*/ 310428 h 1181387"/>
              <a:gd name="connsiteX152" fmla="*/ 2189423 w 3515139"/>
              <a:gd name="connsiteY152" fmla="*/ 340591 h 1181387"/>
              <a:gd name="connsiteX153" fmla="*/ 2159260 w 3515139"/>
              <a:gd name="connsiteY153" fmla="*/ 310428 h 1181387"/>
              <a:gd name="connsiteX154" fmla="*/ 2189423 w 3515139"/>
              <a:gd name="connsiteY154" fmla="*/ 280265 h 1181387"/>
              <a:gd name="connsiteX155" fmla="*/ 1757571 w 3515139"/>
              <a:gd name="connsiteY155" fmla="*/ 280265 h 1181387"/>
              <a:gd name="connsiteX156" fmla="*/ 1787734 w 3515139"/>
              <a:gd name="connsiteY156" fmla="*/ 310428 h 1181387"/>
              <a:gd name="connsiteX157" fmla="*/ 1757571 w 3515139"/>
              <a:gd name="connsiteY157" fmla="*/ 340591 h 1181387"/>
              <a:gd name="connsiteX158" fmla="*/ 1727408 w 3515139"/>
              <a:gd name="connsiteY158" fmla="*/ 310428 h 1181387"/>
              <a:gd name="connsiteX159" fmla="*/ 1757571 w 3515139"/>
              <a:gd name="connsiteY159" fmla="*/ 280265 h 1181387"/>
              <a:gd name="connsiteX160" fmla="*/ 1325719 w 3515139"/>
              <a:gd name="connsiteY160" fmla="*/ 280265 h 1181387"/>
              <a:gd name="connsiteX161" fmla="*/ 1355882 w 3515139"/>
              <a:gd name="connsiteY161" fmla="*/ 310428 h 1181387"/>
              <a:gd name="connsiteX162" fmla="*/ 1325719 w 3515139"/>
              <a:gd name="connsiteY162" fmla="*/ 340591 h 1181387"/>
              <a:gd name="connsiteX163" fmla="*/ 1295556 w 3515139"/>
              <a:gd name="connsiteY163" fmla="*/ 310428 h 1181387"/>
              <a:gd name="connsiteX164" fmla="*/ 1325719 w 3515139"/>
              <a:gd name="connsiteY164" fmla="*/ 280265 h 1181387"/>
              <a:gd name="connsiteX165" fmla="*/ 893867 w 3515139"/>
              <a:gd name="connsiteY165" fmla="*/ 280265 h 1181387"/>
              <a:gd name="connsiteX166" fmla="*/ 924030 w 3515139"/>
              <a:gd name="connsiteY166" fmla="*/ 310428 h 1181387"/>
              <a:gd name="connsiteX167" fmla="*/ 893867 w 3515139"/>
              <a:gd name="connsiteY167" fmla="*/ 340591 h 1181387"/>
              <a:gd name="connsiteX168" fmla="*/ 863704 w 3515139"/>
              <a:gd name="connsiteY168" fmla="*/ 310428 h 1181387"/>
              <a:gd name="connsiteX169" fmla="*/ 893867 w 3515139"/>
              <a:gd name="connsiteY169" fmla="*/ 280265 h 1181387"/>
              <a:gd name="connsiteX170" fmla="*/ 462015 w 3515139"/>
              <a:gd name="connsiteY170" fmla="*/ 280265 h 1181387"/>
              <a:gd name="connsiteX171" fmla="*/ 492178 w 3515139"/>
              <a:gd name="connsiteY171" fmla="*/ 310428 h 1181387"/>
              <a:gd name="connsiteX172" fmla="*/ 462015 w 3515139"/>
              <a:gd name="connsiteY172" fmla="*/ 340591 h 1181387"/>
              <a:gd name="connsiteX173" fmla="*/ 431852 w 3515139"/>
              <a:gd name="connsiteY173" fmla="*/ 310428 h 1181387"/>
              <a:gd name="connsiteX174" fmla="*/ 462015 w 3515139"/>
              <a:gd name="connsiteY174" fmla="*/ 280265 h 1181387"/>
              <a:gd name="connsiteX175" fmla="*/ 30163 w 3515139"/>
              <a:gd name="connsiteY175" fmla="*/ 280265 h 1181387"/>
              <a:gd name="connsiteX176" fmla="*/ 60326 w 3515139"/>
              <a:gd name="connsiteY176" fmla="*/ 310428 h 1181387"/>
              <a:gd name="connsiteX177" fmla="*/ 30163 w 3515139"/>
              <a:gd name="connsiteY177" fmla="*/ 340591 h 1181387"/>
              <a:gd name="connsiteX178" fmla="*/ 0 w 3515139"/>
              <a:gd name="connsiteY178" fmla="*/ 310428 h 1181387"/>
              <a:gd name="connsiteX179" fmla="*/ 30163 w 3515139"/>
              <a:gd name="connsiteY179" fmla="*/ 280265 h 1181387"/>
              <a:gd name="connsiteX180" fmla="*/ 3484976 w 3515139"/>
              <a:gd name="connsiteY180" fmla="*/ 0 h 1181387"/>
              <a:gd name="connsiteX181" fmla="*/ 3515139 w 3515139"/>
              <a:gd name="connsiteY181" fmla="*/ 30163 h 1181387"/>
              <a:gd name="connsiteX182" fmla="*/ 3484976 w 3515139"/>
              <a:gd name="connsiteY182" fmla="*/ 60326 h 1181387"/>
              <a:gd name="connsiteX183" fmla="*/ 3454813 w 3515139"/>
              <a:gd name="connsiteY183" fmla="*/ 30163 h 1181387"/>
              <a:gd name="connsiteX184" fmla="*/ 3484976 w 3515139"/>
              <a:gd name="connsiteY184" fmla="*/ 0 h 1181387"/>
              <a:gd name="connsiteX185" fmla="*/ 3053127 w 3515139"/>
              <a:gd name="connsiteY185" fmla="*/ 0 h 1181387"/>
              <a:gd name="connsiteX186" fmla="*/ 3083290 w 3515139"/>
              <a:gd name="connsiteY186" fmla="*/ 30163 h 1181387"/>
              <a:gd name="connsiteX187" fmla="*/ 3053127 w 3515139"/>
              <a:gd name="connsiteY187" fmla="*/ 60326 h 1181387"/>
              <a:gd name="connsiteX188" fmla="*/ 3022964 w 3515139"/>
              <a:gd name="connsiteY188" fmla="*/ 30163 h 1181387"/>
              <a:gd name="connsiteX189" fmla="*/ 3053127 w 3515139"/>
              <a:gd name="connsiteY189" fmla="*/ 0 h 1181387"/>
              <a:gd name="connsiteX190" fmla="*/ 2621275 w 3515139"/>
              <a:gd name="connsiteY190" fmla="*/ 0 h 1181387"/>
              <a:gd name="connsiteX191" fmla="*/ 2651438 w 3515139"/>
              <a:gd name="connsiteY191" fmla="*/ 30163 h 1181387"/>
              <a:gd name="connsiteX192" fmla="*/ 2621275 w 3515139"/>
              <a:gd name="connsiteY192" fmla="*/ 60326 h 1181387"/>
              <a:gd name="connsiteX193" fmla="*/ 2591112 w 3515139"/>
              <a:gd name="connsiteY193" fmla="*/ 30163 h 1181387"/>
              <a:gd name="connsiteX194" fmla="*/ 2621275 w 3515139"/>
              <a:gd name="connsiteY194" fmla="*/ 0 h 1181387"/>
              <a:gd name="connsiteX195" fmla="*/ 2189423 w 3515139"/>
              <a:gd name="connsiteY195" fmla="*/ 0 h 1181387"/>
              <a:gd name="connsiteX196" fmla="*/ 2219586 w 3515139"/>
              <a:gd name="connsiteY196" fmla="*/ 30163 h 1181387"/>
              <a:gd name="connsiteX197" fmla="*/ 2189423 w 3515139"/>
              <a:gd name="connsiteY197" fmla="*/ 60326 h 1181387"/>
              <a:gd name="connsiteX198" fmla="*/ 2159260 w 3515139"/>
              <a:gd name="connsiteY198" fmla="*/ 30163 h 1181387"/>
              <a:gd name="connsiteX199" fmla="*/ 2189423 w 3515139"/>
              <a:gd name="connsiteY199" fmla="*/ 0 h 1181387"/>
              <a:gd name="connsiteX200" fmla="*/ 1757571 w 3515139"/>
              <a:gd name="connsiteY200" fmla="*/ 0 h 1181387"/>
              <a:gd name="connsiteX201" fmla="*/ 1787734 w 3515139"/>
              <a:gd name="connsiteY201" fmla="*/ 30163 h 1181387"/>
              <a:gd name="connsiteX202" fmla="*/ 1757571 w 3515139"/>
              <a:gd name="connsiteY202" fmla="*/ 60326 h 1181387"/>
              <a:gd name="connsiteX203" fmla="*/ 1727408 w 3515139"/>
              <a:gd name="connsiteY203" fmla="*/ 30163 h 1181387"/>
              <a:gd name="connsiteX204" fmla="*/ 1757571 w 3515139"/>
              <a:gd name="connsiteY204" fmla="*/ 0 h 1181387"/>
              <a:gd name="connsiteX205" fmla="*/ 1325719 w 3515139"/>
              <a:gd name="connsiteY205" fmla="*/ 0 h 1181387"/>
              <a:gd name="connsiteX206" fmla="*/ 1355882 w 3515139"/>
              <a:gd name="connsiteY206" fmla="*/ 30163 h 1181387"/>
              <a:gd name="connsiteX207" fmla="*/ 1325719 w 3515139"/>
              <a:gd name="connsiteY207" fmla="*/ 60326 h 1181387"/>
              <a:gd name="connsiteX208" fmla="*/ 1295556 w 3515139"/>
              <a:gd name="connsiteY208" fmla="*/ 30163 h 1181387"/>
              <a:gd name="connsiteX209" fmla="*/ 1325719 w 3515139"/>
              <a:gd name="connsiteY209" fmla="*/ 0 h 1181387"/>
              <a:gd name="connsiteX210" fmla="*/ 893867 w 3515139"/>
              <a:gd name="connsiteY210" fmla="*/ 0 h 1181387"/>
              <a:gd name="connsiteX211" fmla="*/ 924030 w 3515139"/>
              <a:gd name="connsiteY211" fmla="*/ 30163 h 1181387"/>
              <a:gd name="connsiteX212" fmla="*/ 893867 w 3515139"/>
              <a:gd name="connsiteY212" fmla="*/ 60326 h 1181387"/>
              <a:gd name="connsiteX213" fmla="*/ 863704 w 3515139"/>
              <a:gd name="connsiteY213" fmla="*/ 30163 h 1181387"/>
              <a:gd name="connsiteX214" fmla="*/ 893867 w 3515139"/>
              <a:gd name="connsiteY214" fmla="*/ 0 h 1181387"/>
              <a:gd name="connsiteX215" fmla="*/ 462015 w 3515139"/>
              <a:gd name="connsiteY215" fmla="*/ 0 h 1181387"/>
              <a:gd name="connsiteX216" fmla="*/ 492178 w 3515139"/>
              <a:gd name="connsiteY216" fmla="*/ 30163 h 1181387"/>
              <a:gd name="connsiteX217" fmla="*/ 462015 w 3515139"/>
              <a:gd name="connsiteY217" fmla="*/ 60326 h 1181387"/>
              <a:gd name="connsiteX218" fmla="*/ 431852 w 3515139"/>
              <a:gd name="connsiteY218" fmla="*/ 30163 h 1181387"/>
              <a:gd name="connsiteX219" fmla="*/ 462015 w 3515139"/>
              <a:gd name="connsiteY219" fmla="*/ 0 h 1181387"/>
              <a:gd name="connsiteX220" fmla="*/ 30163 w 3515139"/>
              <a:gd name="connsiteY220" fmla="*/ 0 h 1181387"/>
              <a:gd name="connsiteX221" fmla="*/ 60326 w 3515139"/>
              <a:gd name="connsiteY221" fmla="*/ 30163 h 1181387"/>
              <a:gd name="connsiteX222" fmla="*/ 30163 w 3515139"/>
              <a:gd name="connsiteY222" fmla="*/ 60326 h 1181387"/>
              <a:gd name="connsiteX223" fmla="*/ 0 w 3515139"/>
              <a:gd name="connsiteY223" fmla="*/ 30163 h 1181387"/>
              <a:gd name="connsiteX224" fmla="*/ 30163 w 3515139"/>
              <a:gd name="connsiteY224" fmla="*/ 0 h 118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3515139" h="1181387">
                <a:moveTo>
                  <a:pt x="3484976" y="1121061"/>
                </a:moveTo>
                <a:cubicBezTo>
                  <a:pt x="3501635" y="1121061"/>
                  <a:pt x="3515139" y="1134565"/>
                  <a:pt x="3515139" y="1151224"/>
                </a:cubicBezTo>
                <a:cubicBezTo>
                  <a:pt x="3515139" y="1167883"/>
                  <a:pt x="3501635" y="1181387"/>
                  <a:pt x="3484976" y="1181387"/>
                </a:cubicBezTo>
                <a:cubicBezTo>
                  <a:pt x="3468317" y="1181387"/>
                  <a:pt x="3454813" y="1167883"/>
                  <a:pt x="3454813" y="1151224"/>
                </a:cubicBezTo>
                <a:cubicBezTo>
                  <a:pt x="3454813" y="1134565"/>
                  <a:pt x="3468317" y="1121061"/>
                  <a:pt x="3484976" y="1121061"/>
                </a:cubicBezTo>
                <a:close/>
                <a:moveTo>
                  <a:pt x="3053127" y="1121061"/>
                </a:moveTo>
                <a:cubicBezTo>
                  <a:pt x="3069786" y="1121061"/>
                  <a:pt x="3083290" y="1134565"/>
                  <a:pt x="3083290" y="1151224"/>
                </a:cubicBezTo>
                <a:cubicBezTo>
                  <a:pt x="3083290" y="1167883"/>
                  <a:pt x="3069786" y="1181387"/>
                  <a:pt x="3053127" y="1181387"/>
                </a:cubicBezTo>
                <a:cubicBezTo>
                  <a:pt x="3036468" y="1181387"/>
                  <a:pt x="3022964" y="1167883"/>
                  <a:pt x="3022964" y="1151224"/>
                </a:cubicBezTo>
                <a:cubicBezTo>
                  <a:pt x="3022964" y="1134565"/>
                  <a:pt x="3036468" y="1121061"/>
                  <a:pt x="3053127" y="1121061"/>
                </a:cubicBezTo>
                <a:close/>
                <a:moveTo>
                  <a:pt x="2621275" y="1121061"/>
                </a:moveTo>
                <a:cubicBezTo>
                  <a:pt x="2637934" y="1121061"/>
                  <a:pt x="2651438" y="1134565"/>
                  <a:pt x="2651438" y="1151224"/>
                </a:cubicBezTo>
                <a:cubicBezTo>
                  <a:pt x="2651438" y="1167883"/>
                  <a:pt x="2637934" y="1181387"/>
                  <a:pt x="2621275" y="1181387"/>
                </a:cubicBezTo>
                <a:cubicBezTo>
                  <a:pt x="2604616" y="1181387"/>
                  <a:pt x="2591112" y="1167883"/>
                  <a:pt x="2591112" y="1151224"/>
                </a:cubicBezTo>
                <a:cubicBezTo>
                  <a:pt x="2591112" y="1134565"/>
                  <a:pt x="2604616" y="1121061"/>
                  <a:pt x="2621275" y="1121061"/>
                </a:cubicBezTo>
                <a:close/>
                <a:moveTo>
                  <a:pt x="2189423" y="1121061"/>
                </a:moveTo>
                <a:cubicBezTo>
                  <a:pt x="2206082" y="1121061"/>
                  <a:pt x="2219586" y="1134565"/>
                  <a:pt x="2219586" y="1151224"/>
                </a:cubicBezTo>
                <a:cubicBezTo>
                  <a:pt x="2219586" y="1167883"/>
                  <a:pt x="2206082" y="1181387"/>
                  <a:pt x="2189423" y="1181387"/>
                </a:cubicBezTo>
                <a:cubicBezTo>
                  <a:pt x="2172764" y="1181387"/>
                  <a:pt x="2159260" y="1167883"/>
                  <a:pt x="2159260" y="1151224"/>
                </a:cubicBezTo>
                <a:cubicBezTo>
                  <a:pt x="2159260" y="1134565"/>
                  <a:pt x="2172764" y="1121061"/>
                  <a:pt x="2189423" y="1121061"/>
                </a:cubicBezTo>
                <a:close/>
                <a:moveTo>
                  <a:pt x="1757571" y="1121061"/>
                </a:moveTo>
                <a:cubicBezTo>
                  <a:pt x="1774230" y="1121061"/>
                  <a:pt x="1787734" y="1134565"/>
                  <a:pt x="1787734" y="1151224"/>
                </a:cubicBezTo>
                <a:cubicBezTo>
                  <a:pt x="1787734" y="1167883"/>
                  <a:pt x="1774230" y="1181387"/>
                  <a:pt x="1757571" y="1181387"/>
                </a:cubicBezTo>
                <a:cubicBezTo>
                  <a:pt x="1740912" y="1181387"/>
                  <a:pt x="1727408" y="1167883"/>
                  <a:pt x="1727408" y="1151224"/>
                </a:cubicBezTo>
                <a:cubicBezTo>
                  <a:pt x="1727408" y="1134565"/>
                  <a:pt x="1740912" y="1121061"/>
                  <a:pt x="1757571" y="1121061"/>
                </a:cubicBezTo>
                <a:close/>
                <a:moveTo>
                  <a:pt x="1325719" y="1121061"/>
                </a:moveTo>
                <a:cubicBezTo>
                  <a:pt x="1342378" y="1121061"/>
                  <a:pt x="1355882" y="1134565"/>
                  <a:pt x="1355882" y="1151224"/>
                </a:cubicBezTo>
                <a:cubicBezTo>
                  <a:pt x="1355882" y="1167883"/>
                  <a:pt x="1342378" y="1181387"/>
                  <a:pt x="1325719" y="1181387"/>
                </a:cubicBezTo>
                <a:cubicBezTo>
                  <a:pt x="1309060" y="1181387"/>
                  <a:pt x="1295556" y="1167883"/>
                  <a:pt x="1295556" y="1151224"/>
                </a:cubicBezTo>
                <a:cubicBezTo>
                  <a:pt x="1295556" y="1134565"/>
                  <a:pt x="1309060" y="1121061"/>
                  <a:pt x="1325719" y="1121061"/>
                </a:cubicBezTo>
                <a:close/>
                <a:moveTo>
                  <a:pt x="893867" y="1121061"/>
                </a:moveTo>
                <a:cubicBezTo>
                  <a:pt x="910526" y="1121061"/>
                  <a:pt x="924030" y="1134565"/>
                  <a:pt x="924030" y="1151224"/>
                </a:cubicBezTo>
                <a:cubicBezTo>
                  <a:pt x="924030" y="1167883"/>
                  <a:pt x="910526" y="1181387"/>
                  <a:pt x="893867" y="1181387"/>
                </a:cubicBezTo>
                <a:cubicBezTo>
                  <a:pt x="877208" y="1181387"/>
                  <a:pt x="863704" y="1167883"/>
                  <a:pt x="863704" y="1151224"/>
                </a:cubicBezTo>
                <a:cubicBezTo>
                  <a:pt x="863704" y="1134565"/>
                  <a:pt x="877208" y="1121061"/>
                  <a:pt x="893867" y="1121061"/>
                </a:cubicBezTo>
                <a:close/>
                <a:moveTo>
                  <a:pt x="462015" y="1121061"/>
                </a:moveTo>
                <a:cubicBezTo>
                  <a:pt x="478674" y="1121061"/>
                  <a:pt x="492178" y="1134565"/>
                  <a:pt x="492178" y="1151224"/>
                </a:cubicBezTo>
                <a:cubicBezTo>
                  <a:pt x="492178" y="1167883"/>
                  <a:pt x="478674" y="1181387"/>
                  <a:pt x="462015" y="1181387"/>
                </a:cubicBezTo>
                <a:cubicBezTo>
                  <a:pt x="445356" y="1181387"/>
                  <a:pt x="431852" y="1167883"/>
                  <a:pt x="431852" y="1151224"/>
                </a:cubicBezTo>
                <a:cubicBezTo>
                  <a:pt x="431852" y="1134565"/>
                  <a:pt x="445356" y="1121061"/>
                  <a:pt x="462015" y="1121061"/>
                </a:cubicBezTo>
                <a:close/>
                <a:moveTo>
                  <a:pt x="30163" y="1121061"/>
                </a:moveTo>
                <a:cubicBezTo>
                  <a:pt x="46822" y="1121061"/>
                  <a:pt x="60326" y="1134565"/>
                  <a:pt x="60326" y="1151224"/>
                </a:cubicBezTo>
                <a:cubicBezTo>
                  <a:pt x="60326" y="1167883"/>
                  <a:pt x="46822" y="1181387"/>
                  <a:pt x="30163" y="1181387"/>
                </a:cubicBezTo>
                <a:cubicBezTo>
                  <a:pt x="13504" y="1181387"/>
                  <a:pt x="0" y="1167883"/>
                  <a:pt x="0" y="1151224"/>
                </a:cubicBezTo>
                <a:cubicBezTo>
                  <a:pt x="0" y="1134565"/>
                  <a:pt x="13504" y="1121061"/>
                  <a:pt x="30163" y="1121061"/>
                </a:cubicBezTo>
                <a:close/>
                <a:moveTo>
                  <a:pt x="3484976" y="840795"/>
                </a:moveTo>
                <a:cubicBezTo>
                  <a:pt x="3501635" y="840795"/>
                  <a:pt x="3515139" y="854299"/>
                  <a:pt x="3515139" y="870958"/>
                </a:cubicBezTo>
                <a:cubicBezTo>
                  <a:pt x="3515139" y="887617"/>
                  <a:pt x="3501635" y="901121"/>
                  <a:pt x="3484976" y="901121"/>
                </a:cubicBezTo>
                <a:cubicBezTo>
                  <a:pt x="3468317" y="901121"/>
                  <a:pt x="3454813" y="887617"/>
                  <a:pt x="3454813" y="870958"/>
                </a:cubicBezTo>
                <a:cubicBezTo>
                  <a:pt x="3454813" y="854299"/>
                  <a:pt x="3468317" y="840795"/>
                  <a:pt x="3484976" y="840795"/>
                </a:cubicBezTo>
                <a:close/>
                <a:moveTo>
                  <a:pt x="3053127" y="840795"/>
                </a:moveTo>
                <a:cubicBezTo>
                  <a:pt x="3069786" y="840795"/>
                  <a:pt x="3083290" y="854299"/>
                  <a:pt x="3083290" y="870958"/>
                </a:cubicBezTo>
                <a:cubicBezTo>
                  <a:pt x="3083290" y="887617"/>
                  <a:pt x="3069786" y="901121"/>
                  <a:pt x="3053127" y="901121"/>
                </a:cubicBezTo>
                <a:cubicBezTo>
                  <a:pt x="3036468" y="901121"/>
                  <a:pt x="3022964" y="887617"/>
                  <a:pt x="3022964" y="870958"/>
                </a:cubicBezTo>
                <a:cubicBezTo>
                  <a:pt x="3022964" y="854299"/>
                  <a:pt x="3036468" y="840795"/>
                  <a:pt x="3053127" y="840795"/>
                </a:cubicBezTo>
                <a:close/>
                <a:moveTo>
                  <a:pt x="2621275" y="840795"/>
                </a:moveTo>
                <a:cubicBezTo>
                  <a:pt x="2637934" y="840795"/>
                  <a:pt x="2651438" y="854299"/>
                  <a:pt x="2651438" y="870958"/>
                </a:cubicBezTo>
                <a:cubicBezTo>
                  <a:pt x="2651438" y="887617"/>
                  <a:pt x="2637934" y="901121"/>
                  <a:pt x="2621275" y="901121"/>
                </a:cubicBezTo>
                <a:cubicBezTo>
                  <a:pt x="2604616" y="901121"/>
                  <a:pt x="2591112" y="887617"/>
                  <a:pt x="2591112" y="870958"/>
                </a:cubicBezTo>
                <a:cubicBezTo>
                  <a:pt x="2591112" y="854299"/>
                  <a:pt x="2604616" y="840795"/>
                  <a:pt x="2621275" y="840795"/>
                </a:cubicBezTo>
                <a:close/>
                <a:moveTo>
                  <a:pt x="2189423" y="840795"/>
                </a:moveTo>
                <a:cubicBezTo>
                  <a:pt x="2206082" y="840795"/>
                  <a:pt x="2219586" y="854299"/>
                  <a:pt x="2219586" y="870958"/>
                </a:cubicBezTo>
                <a:cubicBezTo>
                  <a:pt x="2219586" y="887617"/>
                  <a:pt x="2206082" y="901121"/>
                  <a:pt x="2189423" y="901121"/>
                </a:cubicBezTo>
                <a:cubicBezTo>
                  <a:pt x="2172764" y="901121"/>
                  <a:pt x="2159260" y="887617"/>
                  <a:pt x="2159260" y="870958"/>
                </a:cubicBezTo>
                <a:cubicBezTo>
                  <a:pt x="2159260" y="854299"/>
                  <a:pt x="2172764" y="840795"/>
                  <a:pt x="2189423" y="840795"/>
                </a:cubicBezTo>
                <a:close/>
                <a:moveTo>
                  <a:pt x="1757571" y="840795"/>
                </a:moveTo>
                <a:cubicBezTo>
                  <a:pt x="1774230" y="840795"/>
                  <a:pt x="1787734" y="854299"/>
                  <a:pt x="1787734" y="870958"/>
                </a:cubicBezTo>
                <a:cubicBezTo>
                  <a:pt x="1787734" y="887617"/>
                  <a:pt x="1774230" y="901121"/>
                  <a:pt x="1757571" y="901121"/>
                </a:cubicBezTo>
                <a:cubicBezTo>
                  <a:pt x="1740912" y="901121"/>
                  <a:pt x="1727408" y="887617"/>
                  <a:pt x="1727408" y="870958"/>
                </a:cubicBezTo>
                <a:cubicBezTo>
                  <a:pt x="1727408" y="854299"/>
                  <a:pt x="1740912" y="840795"/>
                  <a:pt x="1757571" y="840795"/>
                </a:cubicBezTo>
                <a:close/>
                <a:moveTo>
                  <a:pt x="1325719" y="840795"/>
                </a:moveTo>
                <a:cubicBezTo>
                  <a:pt x="1342378" y="840795"/>
                  <a:pt x="1355882" y="854299"/>
                  <a:pt x="1355882" y="870958"/>
                </a:cubicBezTo>
                <a:cubicBezTo>
                  <a:pt x="1355882" y="887617"/>
                  <a:pt x="1342378" y="901121"/>
                  <a:pt x="1325719" y="901121"/>
                </a:cubicBezTo>
                <a:cubicBezTo>
                  <a:pt x="1309060" y="901121"/>
                  <a:pt x="1295556" y="887617"/>
                  <a:pt x="1295556" y="870958"/>
                </a:cubicBezTo>
                <a:cubicBezTo>
                  <a:pt x="1295556" y="854299"/>
                  <a:pt x="1309060" y="840795"/>
                  <a:pt x="1325719" y="840795"/>
                </a:cubicBezTo>
                <a:close/>
                <a:moveTo>
                  <a:pt x="893867" y="840795"/>
                </a:moveTo>
                <a:cubicBezTo>
                  <a:pt x="910526" y="840795"/>
                  <a:pt x="924030" y="854299"/>
                  <a:pt x="924030" y="870958"/>
                </a:cubicBezTo>
                <a:cubicBezTo>
                  <a:pt x="924030" y="887617"/>
                  <a:pt x="910526" y="901121"/>
                  <a:pt x="893867" y="901121"/>
                </a:cubicBezTo>
                <a:cubicBezTo>
                  <a:pt x="877208" y="901121"/>
                  <a:pt x="863704" y="887617"/>
                  <a:pt x="863704" y="870958"/>
                </a:cubicBezTo>
                <a:cubicBezTo>
                  <a:pt x="863704" y="854299"/>
                  <a:pt x="877208" y="840795"/>
                  <a:pt x="893867" y="840795"/>
                </a:cubicBezTo>
                <a:close/>
                <a:moveTo>
                  <a:pt x="462015" y="840795"/>
                </a:moveTo>
                <a:cubicBezTo>
                  <a:pt x="478674" y="840795"/>
                  <a:pt x="492178" y="854299"/>
                  <a:pt x="492178" y="870958"/>
                </a:cubicBezTo>
                <a:cubicBezTo>
                  <a:pt x="492178" y="887617"/>
                  <a:pt x="478674" y="901121"/>
                  <a:pt x="462015" y="901121"/>
                </a:cubicBezTo>
                <a:cubicBezTo>
                  <a:pt x="445356" y="901121"/>
                  <a:pt x="431852" y="887617"/>
                  <a:pt x="431852" y="870958"/>
                </a:cubicBezTo>
                <a:cubicBezTo>
                  <a:pt x="431852" y="854299"/>
                  <a:pt x="445356" y="840795"/>
                  <a:pt x="462015" y="840795"/>
                </a:cubicBezTo>
                <a:close/>
                <a:moveTo>
                  <a:pt x="30163" y="840795"/>
                </a:moveTo>
                <a:cubicBezTo>
                  <a:pt x="46822" y="840795"/>
                  <a:pt x="60326" y="854299"/>
                  <a:pt x="60326" y="870958"/>
                </a:cubicBezTo>
                <a:cubicBezTo>
                  <a:pt x="60326" y="887617"/>
                  <a:pt x="46822" y="901121"/>
                  <a:pt x="30163" y="901121"/>
                </a:cubicBezTo>
                <a:cubicBezTo>
                  <a:pt x="13504" y="901121"/>
                  <a:pt x="0" y="887617"/>
                  <a:pt x="0" y="870958"/>
                </a:cubicBezTo>
                <a:cubicBezTo>
                  <a:pt x="0" y="854299"/>
                  <a:pt x="13504" y="840795"/>
                  <a:pt x="30163" y="840795"/>
                </a:cubicBezTo>
                <a:close/>
                <a:moveTo>
                  <a:pt x="3484976" y="560530"/>
                </a:moveTo>
                <a:cubicBezTo>
                  <a:pt x="3501635" y="560530"/>
                  <a:pt x="3515139" y="574034"/>
                  <a:pt x="3515139" y="590693"/>
                </a:cubicBezTo>
                <a:cubicBezTo>
                  <a:pt x="3515139" y="607352"/>
                  <a:pt x="3501635" y="620856"/>
                  <a:pt x="3484976" y="620856"/>
                </a:cubicBezTo>
                <a:cubicBezTo>
                  <a:pt x="3468317" y="620856"/>
                  <a:pt x="3454813" y="607352"/>
                  <a:pt x="3454813" y="590693"/>
                </a:cubicBezTo>
                <a:cubicBezTo>
                  <a:pt x="3454813" y="574034"/>
                  <a:pt x="3468317" y="560530"/>
                  <a:pt x="3484976" y="560530"/>
                </a:cubicBezTo>
                <a:close/>
                <a:moveTo>
                  <a:pt x="3053127" y="560530"/>
                </a:moveTo>
                <a:cubicBezTo>
                  <a:pt x="3069786" y="560530"/>
                  <a:pt x="3083290" y="574034"/>
                  <a:pt x="3083290" y="590693"/>
                </a:cubicBezTo>
                <a:cubicBezTo>
                  <a:pt x="3083290" y="607352"/>
                  <a:pt x="3069786" y="620856"/>
                  <a:pt x="3053127" y="620856"/>
                </a:cubicBezTo>
                <a:cubicBezTo>
                  <a:pt x="3036468" y="620856"/>
                  <a:pt x="3022964" y="607352"/>
                  <a:pt x="3022964" y="590693"/>
                </a:cubicBezTo>
                <a:cubicBezTo>
                  <a:pt x="3022964" y="574034"/>
                  <a:pt x="3036468" y="560530"/>
                  <a:pt x="3053127" y="560530"/>
                </a:cubicBezTo>
                <a:close/>
                <a:moveTo>
                  <a:pt x="2621275" y="560530"/>
                </a:moveTo>
                <a:cubicBezTo>
                  <a:pt x="2637934" y="560530"/>
                  <a:pt x="2651438" y="574034"/>
                  <a:pt x="2651438" y="590693"/>
                </a:cubicBezTo>
                <a:cubicBezTo>
                  <a:pt x="2651438" y="607352"/>
                  <a:pt x="2637934" y="620856"/>
                  <a:pt x="2621275" y="620856"/>
                </a:cubicBezTo>
                <a:cubicBezTo>
                  <a:pt x="2604616" y="620856"/>
                  <a:pt x="2591112" y="607352"/>
                  <a:pt x="2591112" y="590693"/>
                </a:cubicBezTo>
                <a:cubicBezTo>
                  <a:pt x="2591112" y="574034"/>
                  <a:pt x="2604616" y="560530"/>
                  <a:pt x="2621275" y="560530"/>
                </a:cubicBezTo>
                <a:close/>
                <a:moveTo>
                  <a:pt x="2189423" y="560530"/>
                </a:moveTo>
                <a:cubicBezTo>
                  <a:pt x="2206082" y="560530"/>
                  <a:pt x="2219586" y="574034"/>
                  <a:pt x="2219586" y="590693"/>
                </a:cubicBezTo>
                <a:cubicBezTo>
                  <a:pt x="2219586" y="607352"/>
                  <a:pt x="2206082" y="620856"/>
                  <a:pt x="2189423" y="620856"/>
                </a:cubicBezTo>
                <a:cubicBezTo>
                  <a:pt x="2172764" y="620856"/>
                  <a:pt x="2159260" y="607352"/>
                  <a:pt x="2159260" y="590693"/>
                </a:cubicBezTo>
                <a:cubicBezTo>
                  <a:pt x="2159260" y="574034"/>
                  <a:pt x="2172764" y="560530"/>
                  <a:pt x="2189423" y="560530"/>
                </a:cubicBezTo>
                <a:close/>
                <a:moveTo>
                  <a:pt x="1757571" y="560530"/>
                </a:moveTo>
                <a:cubicBezTo>
                  <a:pt x="1774230" y="560530"/>
                  <a:pt x="1787734" y="574034"/>
                  <a:pt x="1787734" y="590693"/>
                </a:cubicBezTo>
                <a:cubicBezTo>
                  <a:pt x="1787734" y="607352"/>
                  <a:pt x="1774230" y="620856"/>
                  <a:pt x="1757571" y="620856"/>
                </a:cubicBezTo>
                <a:cubicBezTo>
                  <a:pt x="1740912" y="620856"/>
                  <a:pt x="1727408" y="607352"/>
                  <a:pt x="1727408" y="590693"/>
                </a:cubicBezTo>
                <a:cubicBezTo>
                  <a:pt x="1727408" y="574034"/>
                  <a:pt x="1740912" y="560530"/>
                  <a:pt x="1757571" y="560530"/>
                </a:cubicBezTo>
                <a:close/>
                <a:moveTo>
                  <a:pt x="1325719" y="560530"/>
                </a:moveTo>
                <a:cubicBezTo>
                  <a:pt x="1342378" y="560530"/>
                  <a:pt x="1355882" y="574034"/>
                  <a:pt x="1355882" y="590693"/>
                </a:cubicBezTo>
                <a:cubicBezTo>
                  <a:pt x="1355882" y="607352"/>
                  <a:pt x="1342378" y="620856"/>
                  <a:pt x="1325719" y="620856"/>
                </a:cubicBezTo>
                <a:cubicBezTo>
                  <a:pt x="1309060" y="620856"/>
                  <a:pt x="1295556" y="607352"/>
                  <a:pt x="1295556" y="590693"/>
                </a:cubicBezTo>
                <a:cubicBezTo>
                  <a:pt x="1295556" y="574034"/>
                  <a:pt x="1309060" y="560530"/>
                  <a:pt x="1325719" y="560530"/>
                </a:cubicBezTo>
                <a:close/>
                <a:moveTo>
                  <a:pt x="893867" y="560530"/>
                </a:moveTo>
                <a:cubicBezTo>
                  <a:pt x="910526" y="560530"/>
                  <a:pt x="924030" y="574034"/>
                  <a:pt x="924030" y="590693"/>
                </a:cubicBezTo>
                <a:cubicBezTo>
                  <a:pt x="924030" y="607352"/>
                  <a:pt x="910526" y="620856"/>
                  <a:pt x="893867" y="620856"/>
                </a:cubicBezTo>
                <a:cubicBezTo>
                  <a:pt x="877208" y="620856"/>
                  <a:pt x="863704" y="607352"/>
                  <a:pt x="863704" y="590693"/>
                </a:cubicBezTo>
                <a:cubicBezTo>
                  <a:pt x="863704" y="574034"/>
                  <a:pt x="877208" y="560530"/>
                  <a:pt x="893867" y="560530"/>
                </a:cubicBezTo>
                <a:close/>
                <a:moveTo>
                  <a:pt x="462015" y="560530"/>
                </a:moveTo>
                <a:cubicBezTo>
                  <a:pt x="478674" y="560530"/>
                  <a:pt x="492178" y="574034"/>
                  <a:pt x="492178" y="590693"/>
                </a:cubicBezTo>
                <a:cubicBezTo>
                  <a:pt x="492178" y="607352"/>
                  <a:pt x="478674" y="620856"/>
                  <a:pt x="462015" y="620856"/>
                </a:cubicBezTo>
                <a:cubicBezTo>
                  <a:pt x="445356" y="620856"/>
                  <a:pt x="431852" y="607352"/>
                  <a:pt x="431852" y="590693"/>
                </a:cubicBezTo>
                <a:cubicBezTo>
                  <a:pt x="431852" y="574034"/>
                  <a:pt x="445356" y="560530"/>
                  <a:pt x="462015" y="560530"/>
                </a:cubicBezTo>
                <a:close/>
                <a:moveTo>
                  <a:pt x="30163" y="560530"/>
                </a:moveTo>
                <a:cubicBezTo>
                  <a:pt x="46822" y="560530"/>
                  <a:pt x="60326" y="574034"/>
                  <a:pt x="60326" y="590693"/>
                </a:cubicBezTo>
                <a:cubicBezTo>
                  <a:pt x="60326" y="607352"/>
                  <a:pt x="46822" y="620856"/>
                  <a:pt x="30163" y="620856"/>
                </a:cubicBezTo>
                <a:cubicBezTo>
                  <a:pt x="13504" y="620856"/>
                  <a:pt x="0" y="607352"/>
                  <a:pt x="0" y="590693"/>
                </a:cubicBezTo>
                <a:cubicBezTo>
                  <a:pt x="0" y="574034"/>
                  <a:pt x="13504" y="560530"/>
                  <a:pt x="30163" y="560530"/>
                </a:cubicBezTo>
                <a:close/>
                <a:moveTo>
                  <a:pt x="3484976" y="280265"/>
                </a:moveTo>
                <a:cubicBezTo>
                  <a:pt x="3501635" y="280265"/>
                  <a:pt x="3515139" y="293769"/>
                  <a:pt x="3515139" y="310428"/>
                </a:cubicBezTo>
                <a:cubicBezTo>
                  <a:pt x="3515139" y="327087"/>
                  <a:pt x="3501635" y="340591"/>
                  <a:pt x="3484976" y="340591"/>
                </a:cubicBezTo>
                <a:cubicBezTo>
                  <a:pt x="3468317" y="340591"/>
                  <a:pt x="3454813" y="327087"/>
                  <a:pt x="3454813" y="310428"/>
                </a:cubicBezTo>
                <a:cubicBezTo>
                  <a:pt x="3454813" y="293769"/>
                  <a:pt x="3468317" y="280265"/>
                  <a:pt x="3484976" y="280265"/>
                </a:cubicBezTo>
                <a:close/>
                <a:moveTo>
                  <a:pt x="3053127" y="280265"/>
                </a:moveTo>
                <a:cubicBezTo>
                  <a:pt x="3069786" y="280265"/>
                  <a:pt x="3083290" y="293769"/>
                  <a:pt x="3083290" y="310428"/>
                </a:cubicBezTo>
                <a:cubicBezTo>
                  <a:pt x="3083290" y="327087"/>
                  <a:pt x="3069786" y="340591"/>
                  <a:pt x="3053127" y="340591"/>
                </a:cubicBezTo>
                <a:cubicBezTo>
                  <a:pt x="3036468" y="340591"/>
                  <a:pt x="3022964" y="327087"/>
                  <a:pt x="3022964" y="310428"/>
                </a:cubicBezTo>
                <a:cubicBezTo>
                  <a:pt x="3022964" y="293769"/>
                  <a:pt x="3036468" y="280265"/>
                  <a:pt x="3053127" y="280265"/>
                </a:cubicBezTo>
                <a:close/>
                <a:moveTo>
                  <a:pt x="2621275" y="280265"/>
                </a:moveTo>
                <a:cubicBezTo>
                  <a:pt x="2637934" y="280265"/>
                  <a:pt x="2651438" y="293769"/>
                  <a:pt x="2651438" y="310428"/>
                </a:cubicBezTo>
                <a:cubicBezTo>
                  <a:pt x="2651438" y="327087"/>
                  <a:pt x="2637934" y="340591"/>
                  <a:pt x="2621275" y="340591"/>
                </a:cubicBezTo>
                <a:cubicBezTo>
                  <a:pt x="2604616" y="340591"/>
                  <a:pt x="2591112" y="327087"/>
                  <a:pt x="2591112" y="310428"/>
                </a:cubicBezTo>
                <a:cubicBezTo>
                  <a:pt x="2591112" y="293769"/>
                  <a:pt x="2604616" y="280265"/>
                  <a:pt x="2621275" y="280265"/>
                </a:cubicBezTo>
                <a:close/>
                <a:moveTo>
                  <a:pt x="2189423" y="280265"/>
                </a:moveTo>
                <a:cubicBezTo>
                  <a:pt x="2206082" y="280265"/>
                  <a:pt x="2219586" y="293769"/>
                  <a:pt x="2219586" y="310428"/>
                </a:cubicBezTo>
                <a:cubicBezTo>
                  <a:pt x="2219586" y="327087"/>
                  <a:pt x="2206082" y="340591"/>
                  <a:pt x="2189423" y="340591"/>
                </a:cubicBezTo>
                <a:cubicBezTo>
                  <a:pt x="2172764" y="340591"/>
                  <a:pt x="2159260" y="327087"/>
                  <a:pt x="2159260" y="310428"/>
                </a:cubicBezTo>
                <a:cubicBezTo>
                  <a:pt x="2159260" y="293769"/>
                  <a:pt x="2172764" y="280265"/>
                  <a:pt x="2189423" y="280265"/>
                </a:cubicBezTo>
                <a:close/>
                <a:moveTo>
                  <a:pt x="1757571" y="280265"/>
                </a:moveTo>
                <a:cubicBezTo>
                  <a:pt x="1774230" y="280265"/>
                  <a:pt x="1787734" y="293769"/>
                  <a:pt x="1787734" y="310428"/>
                </a:cubicBezTo>
                <a:cubicBezTo>
                  <a:pt x="1787734" y="327087"/>
                  <a:pt x="1774230" y="340591"/>
                  <a:pt x="1757571" y="340591"/>
                </a:cubicBezTo>
                <a:cubicBezTo>
                  <a:pt x="1740912" y="340591"/>
                  <a:pt x="1727408" y="327087"/>
                  <a:pt x="1727408" y="310428"/>
                </a:cubicBezTo>
                <a:cubicBezTo>
                  <a:pt x="1727408" y="293769"/>
                  <a:pt x="1740912" y="280265"/>
                  <a:pt x="1757571" y="280265"/>
                </a:cubicBezTo>
                <a:close/>
                <a:moveTo>
                  <a:pt x="1325719" y="280265"/>
                </a:moveTo>
                <a:cubicBezTo>
                  <a:pt x="1342378" y="280265"/>
                  <a:pt x="1355882" y="293769"/>
                  <a:pt x="1355882" y="310428"/>
                </a:cubicBezTo>
                <a:cubicBezTo>
                  <a:pt x="1355882" y="327087"/>
                  <a:pt x="1342378" y="340591"/>
                  <a:pt x="1325719" y="340591"/>
                </a:cubicBezTo>
                <a:cubicBezTo>
                  <a:pt x="1309060" y="340591"/>
                  <a:pt x="1295556" y="327087"/>
                  <a:pt x="1295556" y="310428"/>
                </a:cubicBezTo>
                <a:cubicBezTo>
                  <a:pt x="1295556" y="293769"/>
                  <a:pt x="1309060" y="280265"/>
                  <a:pt x="1325719" y="280265"/>
                </a:cubicBezTo>
                <a:close/>
                <a:moveTo>
                  <a:pt x="893867" y="280265"/>
                </a:moveTo>
                <a:cubicBezTo>
                  <a:pt x="910526" y="280265"/>
                  <a:pt x="924030" y="293769"/>
                  <a:pt x="924030" y="310428"/>
                </a:cubicBezTo>
                <a:cubicBezTo>
                  <a:pt x="924030" y="327087"/>
                  <a:pt x="910526" y="340591"/>
                  <a:pt x="893867" y="340591"/>
                </a:cubicBezTo>
                <a:cubicBezTo>
                  <a:pt x="877208" y="340591"/>
                  <a:pt x="863704" y="327087"/>
                  <a:pt x="863704" y="310428"/>
                </a:cubicBezTo>
                <a:cubicBezTo>
                  <a:pt x="863704" y="293769"/>
                  <a:pt x="877208" y="280265"/>
                  <a:pt x="893867" y="280265"/>
                </a:cubicBezTo>
                <a:close/>
                <a:moveTo>
                  <a:pt x="462015" y="280265"/>
                </a:moveTo>
                <a:cubicBezTo>
                  <a:pt x="478674" y="280265"/>
                  <a:pt x="492178" y="293769"/>
                  <a:pt x="492178" y="310428"/>
                </a:cubicBezTo>
                <a:cubicBezTo>
                  <a:pt x="492178" y="327087"/>
                  <a:pt x="478674" y="340591"/>
                  <a:pt x="462015" y="340591"/>
                </a:cubicBezTo>
                <a:cubicBezTo>
                  <a:pt x="445356" y="340591"/>
                  <a:pt x="431852" y="327087"/>
                  <a:pt x="431852" y="310428"/>
                </a:cubicBezTo>
                <a:cubicBezTo>
                  <a:pt x="431852" y="293769"/>
                  <a:pt x="445356" y="280265"/>
                  <a:pt x="462015" y="280265"/>
                </a:cubicBezTo>
                <a:close/>
                <a:moveTo>
                  <a:pt x="30163" y="280265"/>
                </a:moveTo>
                <a:cubicBezTo>
                  <a:pt x="46822" y="280265"/>
                  <a:pt x="60326" y="293769"/>
                  <a:pt x="60326" y="310428"/>
                </a:cubicBezTo>
                <a:cubicBezTo>
                  <a:pt x="60326" y="327087"/>
                  <a:pt x="46822" y="340591"/>
                  <a:pt x="30163" y="340591"/>
                </a:cubicBezTo>
                <a:cubicBezTo>
                  <a:pt x="13504" y="340591"/>
                  <a:pt x="0" y="327087"/>
                  <a:pt x="0" y="310428"/>
                </a:cubicBezTo>
                <a:cubicBezTo>
                  <a:pt x="0" y="293769"/>
                  <a:pt x="13504" y="280265"/>
                  <a:pt x="30163" y="280265"/>
                </a:cubicBezTo>
                <a:close/>
                <a:moveTo>
                  <a:pt x="3484976" y="0"/>
                </a:moveTo>
                <a:cubicBezTo>
                  <a:pt x="3501635" y="0"/>
                  <a:pt x="3515139" y="13504"/>
                  <a:pt x="3515139" y="30163"/>
                </a:cubicBezTo>
                <a:cubicBezTo>
                  <a:pt x="3515139" y="46822"/>
                  <a:pt x="3501635" y="60326"/>
                  <a:pt x="3484976" y="60326"/>
                </a:cubicBezTo>
                <a:cubicBezTo>
                  <a:pt x="3468317" y="60326"/>
                  <a:pt x="3454813" y="46822"/>
                  <a:pt x="3454813" y="30163"/>
                </a:cubicBezTo>
                <a:cubicBezTo>
                  <a:pt x="3454813" y="13504"/>
                  <a:pt x="3468317" y="0"/>
                  <a:pt x="3484976" y="0"/>
                </a:cubicBezTo>
                <a:close/>
                <a:moveTo>
                  <a:pt x="3053127" y="0"/>
                </a:moveTo>
                <a:cubicBezTo>
                  <a:pt x="3069786" y="0"/>
                  <a:pt x="3083290" y="13504"/>
                  <a:pt x="3083290" y="30163"/>
                </a:cubicBezTo>
                <a:cubicBezTo>
                  <a:pt x="3083290" y="46822"/>
                  <a:pt x="3069786" y="60326"/>
                  <a:pt x="3053127" y="60326"/>
                </a:cubicBezTo>
                <a:cubicBezTo>
                  <a:pt x="3036468" y="60326"/>
                  <a:pt x="3022964" y="46822"/>
                  <a:pt x="3022964" y="30163"/>
                </a:cubicBezTo>
                <a:cubicBezTo>
                  <a:pt x="3022964" y="13504"/>
                  <a:pt x="3036468" y="0"/>
                  <a:pt x="3053127" y="0"/>
                </a:cubicBezTo>
                <a:close/>
                <a:moveTo>
                  <a:pt x="2621275" y="0"/>
                </a:moveTo>
                <a:cubicBezTo>
                  <a:pt x="2637934" y="0"/>
                  <a:pt x="2651438" y="13504"/>
                  <a:pt x="2651438" y="30163"/>
                </a:cubicBezTo>
                <a:cubicBezTo>
                  <a:pt x="2651438" y="46822"/>
                  <a:pt x="2637934" y="60326"/>
                  <a:pt x="2621275" y="60326"/>
                </a:cubicBezTo>
                <a:cubicBezTo>
                  <a:pt x="2604616" y="60326"/>
                  <a:pt x="2591112" y="46822"/>
                  <a:pt x="2591112" y="30163"/>
                </a:cubicBezTo>
                <a:cubicBezTo>
                  <a:pt x="2591112" y="13504"/>
                  <a:pt x="2604616" y="0"/>
                  <a:pt x="2621275" y="0"/>
                </a:cubicBezTo>
                <a:close/>
                <a:moveTo>
                  <a:pt x="2189423" y="0"/>
                </a:moveTo>
                <a:cubicBezTo>
                  <a:pt x="2206082" y="0"/>
                  <a:pt x="2219586" y="13504"/>
                  <a:pt x="2219586" y="30163"/>
                </a:cubicBezTo>
                <a:cubicBezTo>
                  <a:pt x="2219586" y="46822"/>
                  <a:pt x="2206082" y="60326"/>
                  <a:pt x="2189423" y="60326"/>
                </a:cubicBezTo>
                <a:cubicBezTo>
                  <a:pt x="2172764" y="60326"/>
                  <a:pt x="2159260" y="46822"/>
                  <a:pt x="2159260" y="30163"/>
                </a:cubicBezTo>
                <a:cubicBezTo>
                  <a:pt x="2159260" y="13504"/>
                  <a:pt x="2172764" y="0"/>
                  <a:pt x="2189423" y="0"/>
                </a:cubicBezTo>
                <a:close/>
                <a:moveTo>
                  <a:pt x="1757571" y="0"/>
                </a:moveTo>
                <a:cubicBezTo>
                  <a:pt x="1774230" y="0"/>
                  <a:pt x="1787734" y="13504"/>
                  <a:pt x="1787734" y="30163"/>
                </a:cubicBezTo>
                <a:cubicBezTo>
                  <a:pt x="1787734" y="46822"/>
                  <a:pt x="1774230" y="60326"/>
                  <a:pt x="1757571" y="60326"/>
                </a:cubicBezTo>
                <a:cubicBezTo>
                  <a:pt x="1740912" y="60326"/>
                  <a:pt x="1727408" y="46822"/>
                  <a:pt x="1727408" y="30163"/>
                </a:cubicBezTo>
                <a:cubicBezTo>
                  <a:pt x="1727408" y="13504"/>
                  <a:pt x="1740912" y="0"/>
                  <a:pt x="1757571" y="0"/>
                </a:cubicBezTo>
                <a:close/>
                <a:moveTo>
                  <a:pt x="1325719" y="0"/>
                </a:moveTo>
                <a:cubicBezTo>
                  <a:pt x="1342378" y="0"/>
                  <a:pt x="1355882" y="13504"/>
                  <a:pt x="1355882" y="30163"/>
                </a:cubicBezTo>
                <a:cubicBezTo>
                  <a:pt x="1355882" y="46822"/>
                  <a:pt x="1342378" y="60326"/>
                  <a:pt x="1325719" y="60326"/>
                </a:cubicBezTo>
                <a:cubicBezTo>
                  <a:pt x="1309060" y="60326"/>
                  <a:pt x="1295556" y="46822"/>
                  <a:pt x="1295556" y="30163"/>
                </a:cubicBezTo>
                <a:cubicBezTo>
                  <a:pt x="1295556" y="13504"/>
                  <a:pt x="1309060" y="0"/>
                  <a:pt x="1325719" y="0"/>
                </a:cubicBezTo>
                <a:close/>
                <a:moveTo>
                  <a:pt x="893867" y="0"/>
                </a:moveTo>
                <a:cubicBezTo>
                  <a:pt x="910526" y="0"/>
                  <a:pt x="924030" y="13504"/>
                  <a:pt x="924030" y="30163"/>
                </a:cubicBezTo>
                <a:cubicBezTo>
                  <a:pt x="924030" y="46822"/>
                  <a:pt x="910526" y="60326"/>
                  <a:pt x="893867" y="60326"/>
                </a:cubicBezTo>
                <a:cubicBezTo>
                  <a:pt x="877208" y="60326"/>
                  <a:pt x="863704" y="46822"/>
                  <a:pt x="863704" y="30163"/>
                </a:cubicBezTo>
                <a:cubicBezTo>
                  <a:pt x="863704" y="13504"/>
                  <a:pt x="877208" y="0"/>
                  <a:pt x="893867" y="0"/>
                </a:cubicBezTo>
                <a:close/>
                <a:moveTo>
                  <a:pt x="462015" y="0"/>
                </a:moveTo>
                <a:cubicBezTo>
                  <a:pt x="478674" y="0"/>
                  <a:pt x="492178" y="13504"/>
                  <a:pt x="492178" y="30163"/>
                </a:cubicBezTo>
                <a:cubicBezTo>
                  <a:pt x="492178" y="46822"/>
                  <a:pt x="478674" y="60326"/>
                  <a:pt x="462015" y="60326"/>
                </a:cubicBezTo>
                <a:cubicBezTo>
                  <a:pt x="445356" y="60326"/>
                  <a:pt x="431852" y="46822"/>
                  <a:pt x="431852" y="30163"/>
                </a:cubicBezTo>
                <a:cubicBezTo>
                  <a:pt x="431852" y="13504"/>
                  <a:pt x="445356" y="0"/>
                  <a:pt x="462015" y="0"/>
                </a:cubicBezTo>
                <a:close/>
                <a:moveTo>
                  <a:pt x="30163" y="0"/>
                </a:moveTo>
                <a:cubicBezTo>
                  <a:pt x="46822" y="0"/>
                  <a:pt x="60326" y="13504"/>
                  <a:pt x="60326" y="30163"/>
                </a:cubicBezTo>
                <a:cubicBezTo>
                  <a:pt x="60326" y="46822"/>
                  <a:pt x="46822" y="60326"/>
                  <a:pt x="30163" y="60326"/>
                </a:cubicBezTo>
                <a:cubicBezTo>
                  <a:pt x="13504" y="60326"/>
                  <a:pt x="0" y="46822"/>
                  <a:pt x="0" y="30163"/>
                </a:cubicBezTo>
                <a:cubicBezTo>
                  <a:pt x="0" y="13504"/>
                  <a:pt x="13504" y="0"/>
                  <a:pt x="30163"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1"/>
            <a:endParaRPr lang="LID4096"/>
          </a:p>
        </p:txBody>
      </p:sp>
      <p:sp>
        <p:nvSpPr>
          <p:cNvPr id="13" name="Rectangle 85">
            <a:extLst>
              <a:ext uri="{FF2B5EF4-FFF2-40B4-BE49-F238E27FC236}">
                <a16:creationId xmlns:a16="http://schemas.microsoft.com/office/drawing/2014/main" id="{2A05D56E-4517-3BBF-2B7F-8CF1BB4FEF55}"/>
              </a:ext>
            </a:extLst>
          </p:cNvPr>
          <p:cNvSpPr/>
          <p:nvPr/>
        </p:nvSpPr>
        <p:spPr>
          <a:xfrm>
            <a:off x="0" y="4858268"/>
            <a:ext cx="748005" cy="292869"/>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Oval 65">
            <a:extLst>
              <a:ext uri="{FF2B5EF4-FFF2-40B4-BE49-F238E27FC236}">
                <a16:creationId xmlns:a16="http://schemas.microsoft.com/office/drawing/2014/main" id="{D09C3B72-8FFB-07CF-E71A-C079359D7FCC}"/>
              </a:ext>
            </a:extLst>
          </p:cNvPr>
          <p:cNvSpPr/>
          <p:nvPr/>
        </p:nvSpPr>
        <p:spPr>
          <a:xfrm>
            <a:off x="395338" y="4668923"/>
            <a:ext cx="634319" cy="634319"/>
          </a:xfrm>
          <a:prstGeom prst="ellipse">
            <a:avLst/>
          </a:prstGeom>
          <a:solidFill>
            <a:srgbClr val="DB1719"/>
          </a:solidFill>
          <a:ln>
            <a:noFill/>
          </a:ln>
          <a:effectLst>
            <a:outerShdw blurRad="50800" sx="101000" sy="101000" algn="c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Rectangle 85">
            <a:extLst>
              <a:ext uri="{FF2B5EF4-FFF2-40B4-BE49-F238E27FC236}">
                <a16:creationId xmlns:a16="http://schemas.microsoft.com/office/drawing/2014/main" id="{326C300A-1BF3-C722-85A4-7CC62436E3FD}"/>
              </a:ext>
            </a:extLst>
          </p:cNvPr>
          <p:cNvSpPr/>
          <p:nvPr/>
        </p:nvSpPr>
        <p:spPr>
          <a:xfrm>
            <a:off x="-14243" y="3912330"/>
            <a:ext cx="748005" cy="292869"/>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8" name="Oval 65">
            <a:extLst>
              <a:ext uri="{FF2B5EF4-FFF2-40B4-BE49-F238E27FC236}">
                <a16:creationId xmlns:a16="http://schemas.microsoft.com/office/drawing/2014/main" id="{910C423E-C3C0-F5A7-E451-B63BFA2E6EA1}"/>
              </a:ext>
            </a:extLst>
          </p:cNvPr>
          <p:cNvSpPr/>
          <p:nvPr/>
        </p:nvSpPr>
        <p:spPr>
          <a:xfrm>
            <a:off x="395338" y="3737227"/>
            <a:ext cx="634319" cy="634319"/>
          </a:xfrm>
          <a:prstGeom prst="ellipse">
            <a:avLst/>
          </a:prstGeom>
          <a:solidFill>
            <a:srgbClr val="DB1719"/>
          </a:solidFill>
          <a:ln>
            <a:noFill/>
          </a:ln>
          <a:effectLst>
            <a:outerShdw blurRad="50800" sx="101000" sy="101000" algn="c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4" name="Picture 24">
            <a:extLst>
              <a:ext uri="{FF2B5EF4-FFF2-40B4-BE49-F238E27FC236}">
                <a16:creationId xmlns:a16="http://schemas.microsoft.com/office/drawing/2014/main" id="{8BF28AD2-FD55-0904-E709-C6E884546C8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497605" y="3839973"/>
            <a:ext cx="430572" cy="430572"/>
          </a:xfrm>
          <a:prstGeom prst="rect">
            <a:avLst/>
          </a:prstGeom>
        </p:spPr>
      </p:pic>
      <p:pic>
        <p:nvPicPr>
          <p:cNvPr id="26" name="Picture 1">
            <a:extLst>
              <a:ext uri="{FF2B5EF4-FFF2-40B4-BE49-F238E27FC236}">
                <a16:creationId xmlns:a16="http://schemas.microsoft.com/office/drawing/2014/main" id="{2684665B-D39D-9A61-F1CC-5B92905663D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78264" y="4723951"/>
            <a:ext cx="463615" cy="463615"/>
          </a:xfrm>
          <a:prstGeom prst="rect">
            <a:avLst/>
          </a:prstGeom>
        </p:spPr>
      </p:pic>
      <p:sp>
        <p:nvSpPr>
          <p:cNvPr id="28" name="TextBox 22">
            <a:extLst>
              <a:ext uri="{FF2B5EF4-FFF2-40B4-BE49-F238E27FC236}">
                <a16:creationId xmlns:a16="http://schemas.microsoft.com/office/drawing/2014/main" id="{31FB412F-3118-5D25-85A8-64358513B135}"/>
              </a:ext>
            </a:extLst>
          </p:cNvPr>
          <p:cNvSpPr txBox="1"/>
          <p:nvPr/>
        </p:nvSpPr>
        <p:spPr>
          <a:xfrm>
            <a:off x="1114975" y="3841476"/>
            <a:ext cx="2211447" cy="307777"/>
          </a:xfrm>
          <a:prstGeom prst="rect">
            <a:avLst/>
          </a:prstGeom>
          <a:noFill/>
        </p:spPr>
        <p:txBody>
          <a:bodyPr wrap="square" lIns="91440" tIns="45720" rIns="91440" bIns="45720" anchor="t">
            <a:spAutoFit/>
          </a:bodyPr>
          <a:lstStyle/>
          <a:p>
            <a:r>
              <a:rPr lang="es-ES" sz="1400" b="1" dirty="0">
                <a:solidFill>
                  <a:schemeClr val="bg1"/>
                </a:solidFill>
                <a:latin typeface="Segoe UI"/>
                <a:cs typeface="Segoe UI"/>
              </a:rPr>
              <a:t>WEBSITE </a:t>
            </a:r>
            <a:endParaRPr lang="es-ES" sz="1400" dirty="0">
              <a:solidFill>
                <a:schemeClr val="bg1"/>
              </a:solidFill>
              <a:latin typeface="Segoe UI"/>
              <a:cs typeface="Segoe UI"/>
            </a:endParaRPr>
          </a:p>
        </p:txBody>
      </p:sp>
      <p:sp>
        <p:nvSpPr>
          <p:cNvPr id="29" name="TextBox 2">
            <a:extLst>
              <a:ext uri="{FF2B5EF4-FFF2-40B4-BE49-F238E27FC236}">
                <a16:creationId xmlns:a16="http://schemas.microsoft.com/office/drawing/2014/main" id="{5D990C9C-3CBC-D5CA-FE61-0DE012ACF312}"/>
              </a:ext>
            </a:extLst>
          </p:cNvPr>
          <p:cNvSpPr txBox="1"/>
          <p:nvPr/>
        </p:nvSpPr>
        <p:spPr>
          <a:xfrm>
            <a:off x="1114974" y="4051059"/>
            <a:ext cx="2351148" cy="307777"/>
          </a:xfrm>
          <a:prstGeom prst="rect">
            <a:avLst/>
          </a:prstGeom>
          <a:noFill/>
        </p:spPr>
        <p:txBody>
          <a:bodyPr wrap="square" lIns="91440" tIns="45720" rIns="91440" bIns="45720" anchor="t">
            <a:spAutoFit/>
          </a:bodyPr>
          <a:lstStyle/>
          <a:p>
            <a:r>
              <a:rPr lang="es-ES" sz="1400" dirty="0">
                <a:solidFill>
                  <a:schemeClr val="bg1"/>
                </a:solidFill>
                <a:latin typeface="Segoe UI"/>
                <a:cs typeface="Segoe UI"/>
              </a:rPr>
              <a:t>www.isda-congress.com</a:t>
            </a:r>
            <a:endParaRPr lang="en-US" dirty="0">
              <a:solidFill>
                <a:schemeClr val="bg1"/>
              </a:solidFill>
            </a:endParaRPr>
          </a:p>
        </p:txBody>
      </p:sp>
      <p:sp>
        <p:nvSpPr>
          <p:cNvPr id="30" name="TextBox 3">
            <a:extLst>
              <a:ext uri="{FF2B5EF4-FFF2-40B4-BE49-F238E27FC236}">
                <a16:creationId xmlns:a16="http://schemas.microsoft.com/office/drawing/2014/main" id="{AD740950-842E-19C7-657D-E7AE3E0C968C}"/>
              </a:ext>
            </a:extLst>
          </p:cNvPr>
          <p:cNvSpPr txBox="1"/>
          <p:nvPr/>
        </p:nvSpPr>
        <p:spPr>
          <a:xfrm>
            <a:off x="1114975" y="4721789"/>
            <a:ext cx="2211447" cy="307777"/>
          </a:xfrm>
          <a:prstGeom prst="rect">
            <a:avLst/>
          </a:prstGeom>
          <a:noFill/>
        </p:spPr>
        <p:txBody>
          <a:bodyPr wrap="square" lIns="91440" tIns="45720" rIns="91440" bIns="45720" anchor="t">
            <a:spAutoFit/>
          </a:bodyPr>
          <a:lstStyle/>
          <a:p>
            <a:r>
              <a:rPr lang="es-ES" sz="1400" b="1" dirty="0">
                <a:solidFill>
                  <a:schemeClr val="bg1"/>
                </a:solidFill>
                <a:latin typeface="Segoe UI"/>
                <a:cs typeface="Segoe UI"/>
              </a:rPr>
              <a:t>Nathalie</a:t>
            </a:r>
            <a:endParaRPr lang="en-US" dirty="0"/>
          </a:p>
        </p:txBody>
      </p:sp>
      <p:sp>
        <p:nvSpPr>
          <p:cNvPr id="31" name="TextBox 8">
            <a:extLst>
              <a:ext uri="{FF2B5EF4-FFF2-40B4-BE49-F238E27FC236}">
                <a16:creationId xmlns:a16="http://schemas.microsoft.com/office/drawing/2014/main" id="{B06AF5D2-FD78-73E0-86E4-3A6F7E639B74}"/>
              </a:ext>
            </a:extLst>
          </p:cNvPr>
          <p:cNvSpPr txBox="1"/>
          <p:nvPr/>
        </p:nvSpPr>
        <p:spPr>
          <a:xfrm>
            <a:off x="1114974" y="4956397"/>
            <a:ext cx="2979959" cy="307777"/>
          </a:xfrm>
          <a:prstGeom prst="rect">
            <a:avLst/>
          </a:prstGeom>
          <a:noFill/>
        </p:spPr>
        <p:txBody>
          <a:bodyPr wrap="square" lIns="91440" tIns="45720" rIns="91440" bIns="45720" anchor="t">
            <a:spAutoFit/>
          </a:bodyPr>
          <a:lstStyle/>
          <a:p>
            <a:r>
              <a:rPr lang="es-ES" sz="1400" dirty="0">
                <a:solidFill>
                  <a:schemeClr val="bg1"/>
                </a:solidFill>
                <a:latin typeface="Segoe UI"/>
                <a:cs typeface="Segoe UI"/>
              </a:rPr>
              <a:t>Mobile </a:t>
            </a:r>
            <a:r>
              <a:rPr lang="es-ES" sz="1400" err="1">
                <a:solidFill>
                  <a:schemeClr val="bg1"/>
                </a:solidFill>
                <a:latin typeface="Segoe UI"/>
                <a:cs typeface="Segoe UI"/>
              </a:rPr>
              <a:t>Contact</a:t>
            </a:r>
            <a:r>
              <a:rPr lang="es-ES" sz="1400" dirty="0">
                <a:solidFill>
                  <a:schemeClr val="bg1"/>
                </a:solidFill>
                <a:latin typeface="Segoe UI"/>
                <a:cs typeface="Segoe UI"/>
              </a:rPr>
              <a:t>: </a:t>
            </a:r>
            <a:r>
              <a:rPr lang="es-ES" sz="1200" dirty="0">
                <a:solidFill>
                  <a:schemeClr val="bg1"/>
                </a:solidFill>
                <a:latin typeface="Segoe UI"/>
                <a:ea typeface="Calibri"/>
                <a:cs typeface="Calibri"/>
                <a:hlinkClick r:id="rId7">
                  <a:extLst>
                    <a:ext uri="{A12FA001-AC4F-418D-AE19-62706E023703}">
                      <ahyp:hlinkClr xmlns:ahyp="http://schemas.microsoft.com/office/drawing/2018/hyperlinkcolor" val="tx"/>
                    </a:ext>
                  </a:extLst>
                </a:hlinkClick>
              </a:rPr>
              <a:t>+33 6 60 97 15 32</a:t>
            </a:r>
            <a:endParaRPr lang="es-ES" sz="1200">
              <a:solidFill>
                <a:schemeClr val="bg1"/>
              </a:solidFill>
              <a:latin typeface="Segoe UI"/>
              <a:cs typeface="Segoe UI" panose="020B0502040204020203" pitchFamily="34" charset="0"/>
            </a:endParaRPr>
          </a:p>
        </p:txBody>
      </p:sp>
      <p:sp>
        <p:nvSpPr>
          <p:cNvPr id="9" name="Freeform: Shape 84">
            <a:extLst>
              <a:ext uri="{FF2B5EF4-FFF2-40B4-BE49-F238E27FC236}">
                <a16:creationId xmlns:a16="http://schemas.microsoft.com/office/drawing/2014/main" id="{C9F6218D-E0A1-156F-C7B2-0B1CB417E424}"/>
              </a:ext>
            </a:extLst>
          </p:cNvPr>
          <p:cNvSpPr/>
          <p:nvPr/>
        </p:nvSpPr>
        <p:spPr>
          <a:xfrm>
            <a:off x="9450367" y="334744"/>
            <a:ext cx="2392190" cy="803980"/>
          </a:xfrm>
          <a:custGeom>
            <a:avLst/>
            <a:gdLst>
              <a:gd name="connsiteX0" fmla="*/ 3484976 w 3515139"/>
              <a:gd name="connsiteY0" fmla="*/ 1121061 h 1181387"/>
              <a:gd name="connsiteX1" fmla="*/ 3515139 w 3515139"/>
              <a:gd name="connsiteY1" fmla="*/ 1151224 h 1181387"/>
              <a:gd name="connsiteX2" fmla="*/ 3484976 w 3515139"/>
              <a:gd name="connsiteY2" fmla="*/ 1181387 h 1181387"/>
              <a:gd name="connsiteX3" fmla="*/ 3454813 w 3515139"/>
              <a:gd name="connsiteY3" fmla="*/ 1151224 h 1181387"/>
              <a:gd name="connsiteX4" fmla="*/ 3484976 w 3515139"/>
              <a:gd name="connsiteY4" fmla="*/ 1121061 h 1181387"/>
              <a:gd name="connsiteX5" fmla="*/ 3053127 w 3515139"/>
              <a:gd name="connsiteY5" fmla="*/ 1121061 h 1181387"/>
              <a:gd name="connsiteX6" fmla="*/ 3083290 w 3515139"/>
              <a:gd name="connsiteY6" fmla="*/ 1151224 h 1181387"/>
              <a:gd name="connsiteX7" fmla="*/ 3053127 w 3515139"/>
              <a:gd name="connsiteY7" fmla="*/ 1181387 h 1181387"/>
              <a:gd name="connsiteX8" fmla="*/ 3022964 w 3515139"/>
              <a:gd name="connsiteY8" fmla="*/ 1151224 h 1181387"/>
              <a:gd name="connsiteX9" fmla="*/ 3053127 w 3515139"/>
              <a:gd name="connsiteY9" fmla="*/ 1121061 h 1181387"/>
              <a:gd name="connsiteX10" fmla="*/ 2621275 w 3515139"/>
              <a:gd name="connsiteY10" fmla="*/ 1121061 h 1181387"/>
              <a:gd name="connsiteX11" fmla="*/ 2651438 w 3515139"/>
              <a:gd name="connsiteY11" fmla="*/ 1151224 h 1181387"/>
              <a:gd name="connsiteX12" fmla="*/ 2621275 w 3515139"/>
              <a:gd name="connsiteY12" fmla="*/ 1181387 h 1181387"/>
              <a:gd name="connsiteX13" fmla="*/ 2591112 w 3515139"/>
              <a:gd name="connsiteY13" fmla="*/ 1151224 h 1181387"/>
              <a:gd name="connsiteX14" fmla="*/ 2621275 w 3515139"/>
              <a:gd name="connsiteY14" fmla="*/ 1121061 h 1181387"/>
              <a:gd name="connsiteX15" fmla="*/ 2189423 w 3515139"/>
              <a:gd name="connsiteY15" fmla="*/ 1121061 h 1181387"/>
              <a:gd name="connsiteX16" fmla="*/ 2219586 w 3515139"/>
              <a:gd name="connsiteY16" fmla="*/ 1151224 h 1181387"/>
              <a:gd name="connsiteX17" fmla="*/ 2189423 w 3515139"/>
              <a:gd name="connsiteY17" fmla="*/ 1181387 h 1181387"/>
              <a:gd name="connsiteX18" fmla="*/ 2159260 w 3515139"/>
              <a:gd name="connsiteY18" fmla="*/ 1151224 h 1181387"/>
              <a:gd name="connsiteX19" fmla="*/ 2189423 w 3515139"/>
              <a:gd name="connsiteY19" fmla="*/ 1121061 h 1181387"/>
              <a:gd name="connsiteX20" fmla="*/ 1757571 w 3515139"/>
              <a:gd name="connsiteY20" fmla="*/ 1121061 h 1181387"/>
              <a:gd name="connsiteX21" fmla="*/ 1787734 w 3515139"/>
              <a:gd name="connsiteY21" fmla="*/ 1151224 h 1181387"/>
              <a:gd name="connsiteX22" fmla="*/ 1757571 w 3515139"/>
              <a:gd name="connsiteY22" fmla="*/ 1181387 h 1181387"/>
              <a:gd name="connsiteX23" fmla="*/ 1727408 w 3515139"/>
              <a:gd name="connsiteY23" fmla="*/ 1151224 h 1181387"/>
              <a:gd name="connsiteX24" fmla="*/ 1757571 w 3515139"/>
              <a:gd name="connsiteY24" fmla="*/ 1121061 h 1181387"/>
              <a:gd name="connsiteX25" fmla="*/ 1325719 w 3515139"/>
              <a:gd name="connsiteY25" fmla="*/ 1121061 h 1181387"/>
              <a:gd name="connsiteX26" fmla="*/ 1355882 w 3515139"/>
              <a:gd name="connsiteY26" fmla="*/ 1151224 h 1181387"/>
              <a:gd name="connsiteX27" fmla="*/ 1325719 w 3515139"/>
              <a:gd name="connsiteY27" fmla="*/ 1181387 h 1181387"/>
              <a:gd name="connsiteX28" fmla="*/ 1295556 w 3515139"/>
              <a:gd name="connsiteY28" fmla="*/ 1151224 h 1181387"/>
              <a:gd name="connsiteX29" fmla="*/ 1325719 w 3515139"/>
              <a:gd name="connsiteY29" fmla="*/ 1121061 h 1181387"/>
              <a:gd name="connsiteX30" fmla="*/ 893867 w 3515139"/>
              <a:gd name="connsiteY30" fmla="*/ 1121061 h 1181387"/>
              <a:gd name="connsiteX31" fmla="*/ 924030 w 3515139"/>
              <a:gd name="connsiteY31" fmla="*/ 1151224 h 1181387"/>
              <a:gd name="connsiteX32" fmla="*/ 893867 w 3515139"/>
              <a:gd name="connsiteY32" fmla="*/ 1181387 h 1181387"/>
              <a:gd name="connsiteX33" fmla="*/ 863704 w 3515139"/>
              <a:gd name="connsiteY33" fmla="*/ 1151224 h 1181387"/>
              <a:gd name="connsiteX34" fmla="*/ 893867 w 3515139"/>
              <a:gd name="connsiteY34" fmla="*/ 1121061 h 1181387"/>
              <a:gd name="connsiteX35" fmla="*/ 462015 w 3515139"/>
              <a:gd name="connsiteY35" fmla="*/ 1121061 h 1181387"/>
              <a:gd name="connsiteX36" fmla="*/ 492178 w 3515139"/>
              <a:gd name="connsiteY36" fmla="*/ 1151224 h 1181387"/>
              <a:gd name="connsiteX37" fmla="*/ 462015 w 3515139"/>
              <a:gd name="connsiteY37" fmla="*/ 1181387 h 1181387"/>
              <a:gd name="connsiteX38" fmla="*/ 431852 w 3515139"/>
              <a:gd name="connsiteY38" fmla="*/ 1151224 h 1181387"/>
              <a:gd name="connsiteX39" fmla="*/ 462015 w 3515139"/>
              <a:gd name="connsiteY39" fmla="*/ 1121061 h 1181387"/>
              <a:gd name="connsiteX40" fmla="*/ 30163 w 3515139"/>
              <a:gd name="connsiteY40" fmla="*/ 1121061 h 1181387"/>
              <a:gd name="connsiteX41" fmla="*/ 60326 w 3515139"/>
              <a:gd name="connsiteY41" fmla="*/ 1151224 h 1181387"/>
              <a:gd name="connsiteX42" fmla="*/ 30163 w 3515139"/>
              <a:gd name="connsiteY42" fmla="*/ 1181387 h 1181387"/>
              <a:gd name="connsiteX43" fmla="*/ 0 w 3515139"/>
              <a:gd name="connsiteY43" fmla="*/ 1151224 h 1181387"/>
              <a:gd name="connsiteX44" fmla="*/ 30163 w 3515139"/>
              <a:gd name="connsiteY44" fmla="*/ 1121061 h 1181387"/>
              <a:gd name="connsiteX45" fmla="*/ 3484976 w 3515139"/>
              <a:gd name="connsiteY45" fmla="*/ 840795 h 1181387"/>
              <a:gd name="connsiteX46" fmla="*/ 3515139 w 3515139"/>
              <a:gd name="connsiteY46" fmla="*/ 870958 h 1181387"/>
              <a:gd name="connsiteX47" fmla="*/ 3484976 w 3515139"/>
              <a:gd name="connsiteY47" fmla="*/ 901121 h 1181387"/>
              <a:gd name="connsiteX48" fmla="*/ 3454813 w 3515139"/>
              <a:gd name="connsiteY48" fmla="*/ 870958 h 1181387"/>
              <a:gd name="connsiteX49" fmla="*/ 3484976 w 3515139"/>
              <a:gd name="connsiteY49" fmla="*/ 840795 h 1181387"/>
              <a:gd name="connsiteX50" fmla="*/ 3053127 w 3515139"/>
              <a:gd name="connsiteY50" fmla="*/ 840795 h 1181387"/>
              <a:gd name="connsiteX51" fmla="*/ 3083290 w 3515139"/>
              <a:gd name="connsiteY51" fmla="*/ 870958 h 1181387"/>
              <a:gd name="connsiteX52" fmla="*/ 3053127 w 3515139"/>
              <a:gd name="connsiteY52" fmla="*/ 901121 h 1181387"/>
              <a:gd name="connsiteX53" fmla="*/ 3022964 w 3515139"/>
              <a:gd name="connsiteY53" fmla="*/ 870958 h 1181387"/>
              <a:gd name="connsiteX54" fmla="*/ 3053127 w 3515139"/>
              <a:gd name="connsiteY54" fmla="*/ 840795 h 1181387"/>
              <a:gd name="connsiteX55" fmla="*/ 2621275 w 3515139"/>
              <a:gd name="connsiteY55" fmla="*/ 840795 h 1181387"/>
              <a:gd name="connsiteX56" fmla="*/ 2651438 w 3515139"/>
              <a:gd name="connsiteY56" fmla="*/ 870958 h 1181387"/>
              <a:gd name="connsiteX57" fmla="*/ 2621275 w 3515139"/>
              <a:gd name="connsiteY57" fmla="*/ 901121 h 1181387"/>
              <a:gd name="connsiteX58" fmla="*/ 2591112 w 3515139"/>
              <a:gd name="connsiteY58" fmla="*/ 870958 h 1181387"/>
              <a:gd name="connsiteX59" fmla="*/ 2621275 w 3515139"/>
              <a:gd name="connsiteY59" fmla="*/ 840795 h 1181387"/>
              <a:gd name="connsiteX60" fmla="*/ 2189423 w 3515139"/>
              <a:gd name="connsiteY60" fmla="*/ 840795 h 1181387"/>
              <a:gd name="connsiteX61" fmla="*/ 2219586 w 3515139"/>
              <a:gd name="connsiteY61" fmla="*/ 870958 h 1181387"/>
              <a:gd name="connsiteX62" fmla="*/ 2189423 w 3515139"/>
              <a:gd name="connsiteY62" fmla="*/ 901121 h 1181387"/>
              <a:gd name="connsiteX63" fmla="*/ 2159260 w 3515139"/>
              <a:gd name="connsiteY63" fmla="*/ 870958 h 1181387"/>
              <a:gd name="connsiteX64" fmla="*/ 2189423 w 3515139"/>
              <a:gd name="connsiteY64" fmla="*/ 840795 h 1181387"/>
              <a:gd name="connsiteX65" fmla="*/ 1757571 w 3515139"/>
              <a:gd name="connsiteY65" fmla="*/ 840795 h 1181387"/>
              <a:gd name="connsiteX66" fmla="*/ 1787734 w 3515139"/>
              <a:gd name="connsiteY66" fmla="*/ 870958 h 1181387"/>
              <a:gd name="connsiteX67" fmla="*/ 1757571 w 3515139"/>
              <a:gd name="connsiteY67" fmla="*/ 901121 h 1181387"/>
              <a:gd name="connsiteX68" fmla="*/ 1727408 w 3515139"/>
              <a:gd name="connsiteY68" fmla="*/ 870958 h 1181387"/>
              <a:gd name="connsiteX69" fmla="*/ 1757571 w 3515139"/>
              <a:gd name="connsiteY69" fmla="*/ 840795 h 1181387"/>
              <a:gd name="connsiteX70" fmla="*/ 1325719 w 3515139"/>
              <a:gd name="connsiteY70" fmla="*/ 840795 h 1181387"/>
              <a:gd name="connsiteX71" fmla="*/ 1355882 w 3515139"/>
              <a:gd name="connsiteY71" fmla="*/ 870958 h 1181387"/>
              <a:gd name="connsiteX72" fmla="*/ 1325719 w 3515139"/>
              <a:gd name="connsiteY72" fmla="*/ 901121 h 1181387"/>
              <a:gd name="connsiteX73" fmla="*/ 1295556 w 3515139"/>
              <a:gd name="connsiteY73" fmla="*/ 870958 h 1181387"/>
              <a:gd name="connsiteX74" fmla="*/ 1325719 w 3515139"/>
              <a:gd name="connsiteY74" fmla="*/ 840795 h 1181387"/>
              <a:gd name="connsiteX75" fmla="*/ 893867 w 3515139"/>
              <a:gd name="connsiteY75" fmla="*/ 840795 h 1181387"/>
              <a:gd name="connsiteX76" fmla="*/ 924030 w 3515139"/>
              <a:gd name="connsiteY76" fmla="*/ 870958 h 1181387"/>
              <a:gd name="connsiteX77" fmla="*/ 893867 w 3515139"/>
              <a:gd name="connsiteY77" fmla="*/ 901121 h 1181387"/>
              <a:gd name="connsiteX78" fmla="*/ 863704 w 3515139"/>
              <a:gd name="connsiteY78" fmla="*/ 870958 h 1181387"/>
              <a:gd name="connsiteX79" fmla="*/ 893867 w 3515139"/>
              <a:gd name="connsiteY79" fmla="*/ 840795 h 1181387"/>
              <a:gd name="connsiteX80" fmla="*/ 462015 w 3515139"/>
              <a:gd name="connsiteY80" fmla="*/ 840795 h 1181387"/>
              <a:gd name="connsiteX81" fmla="*/ 492178 w 3515139"/>
              <a:gd name="connsiteY81" fmla="*/ 870958 h 1181387"/>
              <a:gd name="connsiteX82" fmla="*/ 462015 w 3515139"/>
              <a:gd name="connsiteY82" fmla="*/ 901121 h 1181387"/>
              <a:gd name="connsiteX83" fmla="*/ 431852 w 3515139"/>
              <a:gd name="connsiteY83" fmla="*/ 870958 h 1181387"/>
              <a:gd name="connsiteX84" fmla="*/ 462015 w 3515139"/>
              <a:gd name="connsiteY84" fmla="*/ 840795 h 1181387"/>
              <a:gd name="connsiteX85" fmla="*/ 30163 w 3515139"/>
              <a:gd name="connsiteY85" fmla="*/ 840795 h 1181387"/>
              <a:gd name="connsiteX86" fmla="*/ 60326 w 3515139"/>
              <a:gd name="connsiteY86" fmla="*/ 870958 h 1181387"/>
              <a:gd name="connsiteX87" fmla="*/ 30163 w 3515139"/>
              <a:gd name="connsiteY87" fmla="*/ 901121 h 1181387"/>
              <a:gd name="connsiteX88" fmla="*/ 0 w 3515139"/>
              <a:gd name="connsiteY88" fmla="*/ 870958 h 1181387"/>
              <a:gd name="connsiteX89" fmla="*/ 30163 w 3515139"/>
              <a:gd name="connsiteY89" fmla="*/ 840795 h 1181387"/>
              <a:gd name="connsiteX90" fmla="*/ 3484976 w 3515139"/>
              <a:gd name="connsiteY90" fmla="*/ 560530 h 1181387"/>
              <a:gd name="connsiteX91" fmla="*/ 3515139 w 3515139"/>
              <a:gd name="connsiteY91" fmla="*/ 590693 h 1181387"/>
              <a:gd name="connsiteX92" fmla="*/ 3484976 w 3515139"/>
              <a:gd name="connsiteY92" fmla="*/ 620856 h 1181387"/>
              <a:gd name="connsiteX93" fmla="*/ 3454813 w 3515139"/>
              <a:gd name="connsiteY93" fmla="*/ 590693 h 1181387"/>
              <a:gd name="connsiteX94" fmla="*/ 3484976 w 3515139"/>
              <a:gd name="connsiteY94" fmla="*/ 560530 h 1181387"/>
              <a:gd name="connsiteX95" fmla="*/ 3053127 w 3515139"/>
              <a:gd name="connsiteY95" fmla="*/ 560530 h 1181387"/>
              <a:gd name="connsiteX96" fmla="*/ 3083290 w 3515139"/>
              <a:gd name="connsiteY96" fmla="*/ 590693 h 1181387"/>
              <a:gd name="connsiteX97" fmla="*/ 3053127 w 3515139"/>
              <a:gd name="connsiteY97" fmla="*/ 620856 h 1181387"/>
              <a:gd name="connsiteX98" fmla="*/ 3022964 w 3515139"/>
              <a:gd name="connsiteY98" fmla="*/ 590693 h 1181387"/>
              <a:gd name="connsiteX99" fmla="*/ 3053127 w 3515139"/>
              <a:gd name="connsiteY99" fmla="*/ 560530 h 1181387"/>
              <a:gd name="connsiteX100" fmla="*/ 2621275 w 3515139"/>
              <a:gd name="connsiteY100" fmla="*/ 560530 h 1181387"/>
              <a:gd name="connsiteX101" fmla="*/ 2651438 w 3515139"/>
              <a:gd name="connsiteY101" fmla="*/ 590693 h 1181387"/>
              <a:gd name="connsiteX102" fmla="*/ 2621275 w 3515139"/>
              <a:gd name="connsiteY102" fmla="*/ 620856 h 1181387"/>
              <a:gd name="connsiteX103" fmla="*/ 2591112 w 3515139"/>
              <a:gd name="connsiteY103" fmla="*/ 590693 h 1181387"/>
              <a:gd name="connsiteX104" fmla="*/ 2621275 w 3515139"/>
              <a:gd name="connsiteY104" fmla="*/ 560530 h 1181387"/>
              <a:gd name="connsiteX105" fmla="*/ 2189423 w 3515139"/>
              <a:gd name="connsiteY105" fmla="*/ 560530 h 1181387"/>
              <a:gd name="connsiteX106" fmla="*/ 2219586 w 3515139"/>
              <a:gd name="connsiteY106" fmla="*/ 590693 h 1181387"/>
              <a:gd name="connsiteX107" fmla="*/ 2189423 w 3515139"/>
              <a:gd name="connsiteY107" fmla="*/ 620856 h 1181387"/>
              <a:gd name="connsiteX108" fmla="*/ 2159260 w 3515139"/>
              <a:gd name="connsiteY108" fmla="*/ 590693 h 1181387"/>
              <a:gd name="connsiteX109" fmla="*/ 2189423 w 3515139"/>
              <a:gd name="connsiteY109" fmla="*/ 560530 h 1181387"/>
              <a:gd name="connsiteX110" fmla="*/ 1757571 w 3515139"/>
              <a:gd name="connsiteY110" fmla="*/ 560530 h 1181387"/>
              <a:gd name="connsiteX111" fmla="*/ 1787734 w 3515139"/>
              <a:gd name="connsiteY111" fmla="*/ 590693 h 1181387"/>
              <a:gd name="connsiteX112" fmla="*/ 1757571 w 3515139"/>
              <a:gd name="connsiteY112" fmla="*/ 620856 h 1181387"/>
              <a:gd name="connsiteX113" fmla="*/ 1727408 w 3515139"/>
              <a:gd name="connsiteY113" fmla="*/ 590693 h 1181387"/>
              <a:gd name="connsiteX114" fmla="*/ 1757571 w 3515139"/>
              <a:gd name="connsiteY114" fmla="*/ 560530 h 1181387"/>
              <a:gd name="connsiteX115" fmla="*/ 1325719 w 3515139"/>
              <a:gd name="connsiteY115" fmla="*/ 560530 h 1181387"/>
              <a:gd name="connsiteX116" fmla="*/ 1355882 w 3515139"/>
              <a:gd name="connsiteY116" fmla="*/ 590693 h 1181387"/>
              <a:gd name="connsiteX117" fmla="*/ 1325719 w 3515139"/>
              <a:gd name="connsiteY117" fmla="*/ 620856 h 1181387"/>
              <a:gd name="connsiteX118" fmla="*/ 1295556 w 3515139"/>
              <a:gd name="connsiteY118" fmla="*/ 590693 h 1181387"/>
              <a:gd name="connsiteX119" fmla="*/ 1325719 w 3515139"/>
              <a:gd name="connsiteY119" fmla="*/ 560530 h 1181387"/>
              <a:gd name="connsiteX120" fmla="*/ 893867 w 3515139"/>
              <a:gd name="connsiteY120" fmla="*/ 560530 h 1181387"/>
              <a:gd name="connsiteX121" fmla="*/ 924030 w 3515139"/>
              <a:gd name="connsiteY121" fmla="*/ 590693 h 1181387"/>
              <a:gd name="connsiteX122" fmla="*/ 893867 w 3515139"/>
              <a:gd name="connsiteY122" fmla="*/ 620856 h 1181387"/>
              <a:gd name="connsiteX123" fmla="*/ 863704 w 3515139"/>
              <a:gd name="connsiteY123" fmla="*/ 590693 h 1181387"/>
              <a:gd name="connsiteX124" fmla="*/ 893867 w 3515139"/>
              <a:gd name="connsiteY124" fmla="*/ 560530 h 1181387"/>
              <a:gd name="connsiteX125" fmla="*/ 462015 w 3515139"/>
              <a:gd name="connsiteY125" fmla="*/ 560530 h 1181387"/>
              <a:gd name="connsiteX126" fmla="*/ 492178 w 3515139"/>
              <a:gd name="connsiteY126" fmla="*/ 590693 h 1181387"/>
              <a:gd name="connsiteX127" fmla="*/ 462015 w 3515139"/>
              <a:gd name="connsiteY127" fmla="*/ 620856 h 1181387"/>
              <a:gd name="connsiteX128" fmla="*/ 431852 w 3515139"/>
              <a:gd name="connsiteY128" fmla="*/ 590693 h 1181387"/>
              <a:gd name="connsiteX129" fmla="*/ 462015 w 3515139"/>
              <a:gd name="connsiteY129" fmla="*/ 560530 h 1181387"/>
              <a:gd name="connsiteX130" fmla="*/ 30163 w 3515139"/>
              <a:gd name="connsiteY130" fmla="*/ 560530 h 1181387"/>
              <a:gd name="connsiteX131" fmla="*/ 60326 w 3515139"/>
              <a:gd name="connsiteY131" fmla="*/ 590693 h 1181387"/>
              <a:gd name="connsiteX132" fmla="*/ 30163 w 3515139"/>
              <a:gd name="connsiteY132" fmla="*/ 620856 h 1181387"/>
              <a:gd name="connsiteX133" fmla="*/ 0 w 3515139"/>
              <a:gd name="connsiteY133" fmla="*/ 590693 h 1181387"/>
              <a:gd name="connsiteX134" fmla="*/ 30163 w 3515139"/>
              <a:gd name="connsiteY134" fmla="*/ 560530 h 1181387"/>
              <a:gd name="connsiteX135" fmla="*/ 3484976 w 3515139"/>
              <a:gd name="connsiteY135" fmla="*/ 280265 h 1181387"/>
              <a:gd name="connsiteX136" fmla="*/ 3515139 w 3515139"/>
              <a:gd name="connsiteY136" fmla="*/ 310428 h 1181387"/>
              <a:gd name="connsiteX137" fmla="*/ 3484976 w 3515139"/>
              <a:gd name="connsiteY137" fmla="*/ 340591 h 1181387"/>
              <a:gd name="connsiteX138" fmla="*/ 3454813 w 3515139"/>
              <a:gd name="connsiteY138" fmla="*/ 310428 h 1181387"/>
              <a:gd name="connsiteX139" fmla="*/ 3484976 w 3515139"/>
              <a:gd name="connsiteY139" fmla="*/ 280265 h 1181387"/>
              <a:gd name="connsiteX140" fmla="*/ 3053127 w 3515139"/>
              <a:gd name="connsiteY140" fmla="*/ 280265 h 1181387"/>
              <a:gd name="connsiteX141" fmla="*/ 3083290 w 3515139"/>
              <a:gd name="connsiteY141" fmla="*/ 310428 h 1181387"/>
              <a:gd name="connsiteX142" fmla="*/ 3053127 w 3515139"/>
              <a:gd name="connsiteY142" fmla="*/ 340591 h 1181387"/>
              <a:gd name="connsiteX143" fmla="*/ 3022964 w 3515139"/>
              <a:gd name="connsiteY143" fmla="*/ 310428 h 1181387"/>
              <a:gd name="connsiteX144" fmla="*/ 3053127 w 3515139"/>
              <a:gd name="connsiteY144" fmla="*/ 280265 h 1181387"/>
              <a:gd name="connsiteX145" fmla="*/ 2621275 w 3515139"/>
              <a:gd name="connsiteY145" fmla="*/ 280265 h 1181387"/>
              <a:gd name="connsiteX146" fmla="*/ 2651438 w 3515139"/>
              <a:gd name="connsiteY146" fmla="*/ 310428 h 1181387"/>
              <a:gd name="connsiteX147" fmla="*/ 2621275 w 3515139"/>
              <a:gd name="connsiteY147" fmla="*/ 340591 h 1181387"/>
              <a:gd name="connsiteX148" fmla="*/ 2591112 w 3515139"/>
              <a:gd name="connsiteY148" fmla="*/ 310428 h 1181387"/>
              <a:gd name="connsiteX149" fmla="*/ 2621275 w 3515139"/>
              <a:gd name="connsiteY149" fmla="*/ 280265 h 1181387"/>
              <a:gd name="connsiteX150" fmla="*/ 2189423 w 3515139"/>
              <a:gd name="connsiteY150" fmla="*/ 280265 h 1181387"/>
              <a:gd name="connsiteX151" fmla="*/ 2219586 w 3515139"/>
              <a:gd name="connsiteY151" fmla="*/ 310428 h 1181387"/>
              <a:gd name="connsiteX152" fmla="*/ 2189423 w 3515139"/>
              <a:gd name="connsiteY152" fmla="*/ 340591 h 1181387"/>
              <a:gd name="connsiteX153" fmla="*/ 2159260 w 3515139"/>
              <a:gd name="connsiteY153" fmla="*/ 310428 h 1181387"/>
              <a:gd name="connsiteX154" fmla="*/ 2189423 w 3515139"/>
              <a:gd name="connsiteY154" fmla="*/ 280265 h 1181387"/>
              <a:gd name="connsiteX155" fmla="*/ 1757571 w 3515139"/>
              <a:gd name="connsiteY155" fmla="*/ 280265 h 1181387"/>
              <a:gd name="connsiteX156" fmla="*/ 1787734 w 3515139"/>
              <a:gd name="connsiteY156" fmla="*/ 310428 h 1181387"/>
              <a:gd name="connsiteX157" fmla="*/ 1757571 w 3515139"/>
              <a:gd name="connsiteY157" fmla="*/ 340591 h 1181387"/>
              <a:gd name="connsiteX158" fmla="*/ 1727408 w 3515139"/>
              <a:gd name="connsiteY158" fmla="*/ 310428 h 1181387"/>
              <a:gd name="connsiteX159" fmla="*/ 1757571 w 3515139"/>
              <a:gd name="connsiteY159" fmla="*/ 280265 h 1181387"/>
              <a:gd name="connsiteX160" fmla="*/ 1325719 w 3515139"/>
              <a:gd name="connsiteY160" fmla="*/ 280265 h 1181387"/>
              <a:gd name="connsiteX161" fmla="*/ 1355882 w 3515139"/>
              <a:gd name="connsiteY161" fmla="*/ 310428 h 1181387"/>
              <a:gd name="connsiteX162" fmla="*/ 1325719 w 3515139"/>
              <a:gd name="connsiteY162" fmla="*/ 340591 h 1181387"/>
              <a:gd name="connsiteX163" fmla="*/ 1295556 w 3515139"/>
              <a:gd name="connsiteY163" fmla="*/ 310428 h 1181387"/>
              <a:gd name="connsiteX164" fmla="*/ 1325719 w 3515139"/>
              <a:gd name="connsiteY164" fmla="*/ 280265 h 1181387"/>
              <a:gd name="connsiteX165" fmla="*/ 893867 w 3515139"/>
              <a:gd name="connsiteY165" fmla="*/ 280265 h 1181387"/>
              <a:gd name="connsiteX166" fmla="*/ 924030 w 3515139"/>
              <a:gd name="connsiteY166" fmla="*/ 310428 h 1181387"/>
              <a:gd name="connsiteX167" fmla="*/ 893867 w 3515139"/>
              <a:gd name="connsiteY167" fmla="*/ 340591 h 1181387"/>
              <a:gd name="connsiteX168" fmla="*/ 863704 w 3515139"/>
              <a:gd name="connsiteY168" fmla="*/ 310428 h 1181387"/>
              <a:gd name="connsiteX169" fmla="*/ 893867 w 3515139"/>
              <a:gd name="connsiteY169" fmla="*/ 280265 h 1181387"/>
              <a:gd name="connsiteX170" fmla="*/ 462015 w 3515139"/>
              <a:gd name="connsiteY170" fmla="*/ 280265 h 1181387"/>
              <a:gd name="connsiteX171" fmla="*/ 492178 w 3515139"/>
              <a:gd name="connsiteY171" fmla="*/ 310428 h 1181387"/>
              <a:gd name="connsiteX172" fmla="*/ 462015 w 3515139"/>
              <a:gd name="connsiteY172" fmla="*/ 340591 h 1181387"/>
              <a:gd name="connsiteX173" fmla="*/ 431852 w 3515139"/>
              <a:gd name="connsiteY173" fmla="*/ 310428 h 1181387"/>
              <a:gd name="connsiteX174" fmla="*/ 462015 w 3515139"/>
              <a:gd name="connsiteY174" fmla="*/ 280265 h 1181387"/>
              <a:gd name="connsiteX175" fmla="*/ 30163 w 3515139"/>
              <a:gd name="connsiteY175" fmla="*/ 280265 h 1181387"/>
              <a:gd name="connsiteX176" fmla="*/ 60326 w 3515139"/>
              <a:gd name="connsiteY176" fmla="*/ 310428 h 1181387"/>
              <a:gd name="connsiteX177" fmla="*/ 30163 w 3515139"/>
              <a:gd name="connsiteY177" fmla="*/ 340591 h 1181387"/>
              <a:gd name="connsiteX178" fmla="*/ 0 w 3515139"/>
              <a:gd name="connsiteY178" fmla="*/ 310428 h 1181387"/>
              <a:gd name="connsiteX179" fmla="*/ 30163 w 3515139"/>
              <a:gd name="connsiteY179" fmla="*/ 280265 h 1181387"/>
              <a:gd name="connsiteX180" fmla="*/ 3484976 w 3515139"/>
              <a:gd name="connsiteY180" fmla="*/ 0 h 1181387"/>
              <a:gd name="connsiteX181" fmla="*/ 3515139 w 3515139"/>
              <a:gd name="connsiteY181" fmla="*/ 30163 h 1181387"/>
              <a:gd name="connsiteX182" fmla="*/ 3484976 w 3515139"/>
              <a:gd name="connsiteY182" fmla="*/ 60326 h 1181387"/>
              <a:gd name="connsiteX183" fmla="*/ 3454813 w 3515139"/>
              <a:gd name="connsiteY183" fmla="*/ 30163 h 1181387"/>
              <a:gd name="connsiteX184" fmla="*/ 3484976 w 3515139"/>
              <a:gd name="connsiteY184" fmla="*/ 0 h 1181387"/>
              <a:gd name="connsiteX185" fmla="*/ 3053127 w 3515139"/>
              <a:gd name="connsiteY185" fmla="*/ 0 h 1181387"/>
              <a:gd name="connsiteX186" fmla="*/ 3083290 w 3515139"/>
              <a:gd name="connsiteY186" fmla="*/ 30163 h 1181387"/>
              <a:gd name="connsiteX187" fmla="*/ 3053127 w 3515139"/>
              <a:gd name="connsiteY187" fmla="*/ 60326 h 1181387"/>
              <a:gd name="connsiteX188" fmla="*/ 3022964 w 3515139"/>
              <a:gd name="connsiteY188" fmla="*/ 30163 h 1181387"/>
              <a:gd name="connsiteX189" fmla="*/ 3053127 w 3515139"/>
              <a:gd name="connsiteY189" fmla="*/ 0 h 1181387"/>
              <a:gd name="connsiteX190" fmla="*/ 2621275 w 3515139"/>
              <a:gd name="connsiteY190" fmla="*/ 0 h 1181387"/>
              <a:gd name="connsiteX191" fmla="*/ 2651438 w 3515139"/>
              <a:gd name="connsiteY191" fmla="*/ 30163 h 1181387"/>
              <a:gd name="connsiteX192" fmla="*/ 2621275 w 3515139"/>
              <a:gd name="connsiteY192" fmla="*/ 60326 h 1181387"/>
              <a:gd name="connsiteX193" fmla="*/ 2591112 w 3515139"/>
              <a:gd name="connsiteY193" fmla="*/ 30163 h 1181387"/>
              <a:gd name="connsiteX194" fmla="*/ 2621275 w 3515139"/>
              <a:gd name="connsiteY194" fmla="*/ 0 h 1181387"/>
              <a:gd name="connsiteX195" fmla="*/ 2189423 w 3515139"/>
              <a:gd name="connsiteY195" fmla="*/ 0 h 1181387"/>
              <a:gd name="connsiteX196" fmla="*/ 2219586 w 3515139"/>
              <a:gd name="connsiteY196" fmla="*/ 30163 h 1181387"/>
              <a:gd name="connsiteX197" fmla="*/ 2189423 w 3515139"/>
              <a:gd name="connsiteY197" fmla="*/ 60326 h 1181387"/>
              <a:gd name="connsiteX198" fmla="*/ 2159260 w 3515139"/>
              <a:gd name="connsiteY198" fmla="*/ 30163 h 1181387"/>
              <a:gd name="connsiteX199" fmla="*/ 2189423 w 3515139"/>
              <a:gd name="connsiteY199" fmla="*/ 0 h 1181387"/>
              <a:gd name="connsiteX200" fmla="*/ 1757571 w 3515139"/>
              <a:gd name="connsiteY200" fmla="*/ 0 h 1181387"/>
              <a:gd name="connsiteX201" fmla="*/ 1787734 w 3515139"/>
              <a:gd name="connsiteY201" fmla="*/ 30163 h 1181387"/>
              <a:gd name="connsiteX202" fmla="*/ 1757571 w 3515139"/>
              <a:gd name="connsiteY202" fmla="*/ 60326 h 1181387"/>
              <a:gd name="connsiteX203" fmla="*/ 1727408 w 3515139"/>
              <a:gd name="connsiteY203" fmla="*/ 30163 h 1181387"/>
              <a:gd name="connsiteX204" fmla="*/ 1757571 w 3515139"/>
              <a:gd name="connsiteY204" fmla="*/ 0 h 1181387"/>
              <a:gd name="connsiteX205" fmla="*/ 1325719 w 3515139"/>
              <a:gd name="connsiteY205" fmla="*/ 0 h 1181387"/>
              <a:gd name="connsiteX206" fmla="*/ 1355882 w 3515139"/>
              <a:gd name="connsiteY206" fmla="*/ 30163 h 1181387"/>
              <a:gd name="connsiteX207" fmla="*/ 1325719 w 3515139"/>
              <a:gd name="connsiteY207" fmla="*/ 60326 h 1181387"/>
              <a:gd name="connsiteX208" fmla="*/ 1295556 w 3515139"/>
              <a:gd name="connsiteY208" fmla="*/ 30163 h 1181387"/>
              <a:gd name="connsiteX209" fmla="*/ 1325719 w 3515139"/>
              <a:gd name="connsiteY209" fmla="*/ 0 h 1181387"/>
              <a:gd name="connsiteX210" fmla="*/ 893867 w 3515139"/>
              <a:gd name="connsiteY210" fmla="*/ 0 h 1181387"/>
              <a:gd name="connsiteX211" fmla="*/ 924030 w 3515139"/>
              <a:gd name="connsiteY211" fmla="*/ 30163 h 1181387"/>
              <a:gd name="connsiteX212" fmla="*/ 893867 w 3515139"/>
              <a:gd name="connsiteY212" fmla="*/ 60326 h 1181387"/>
              <a:gd name="connsiteX213" fmla="*/ 863704 w 3515139"/>
              <a:gd name="connsiteY213" fmla="*/ 30163 h 1181387"/>
              <a:gd name="connsiteX214" fmla="*/ 893867 w 3515139"/>
              <a:gd name="connsiteY214" fmla="*/ 0 h 1181387"/>
              <a:gd name="connsiteX215" fmla="*/ 462015 w 3515139"/>
              <a:gd name="connsiteY215" fmla="*/ 0 h 1181387"/>
              <a:gd name="connsiteX216" fmla="*/ 492178 w 3515139"/>
              <a:gd name="connsiteY216" fmla="*/ 30163 h 1181387"/>
              <a:gd name="connsiteX217" fmla="*/ 462015 w 3515139"/>
              <a:gd name="connsiteY217" fmla="*/ 60326 h 1181387"/>
              <a:gd name="connsiteX218" fmla="*/ 431852 w 3515139"/>
              <a:gd name="connsiteY218" fmla="*/ 30163 h 1181387"/>
              <a:gd name="connsiteX219" fmla="*/ 462015 w 3515139"/>
              <a:gd name="connsiteY219" fmla="*/ 0 h 1181387"/>
              <a:gd name="connsiteX220" fmla="*/ 30163 w 3515139"/>
              <a:gd name="connsiteY220" fmla="*/ 0 h 1181387"/>
              <a:gd name="connsiteX221" fmla="*/ 60326 w 3515139"/>
              <a:gd name="connsiteY221" fmla="*/ 30163 h 1181387"/>
              <a:gd name="connsiteX222" fmla="*/ 30163 w 3515139"/>
              <a:gd name="connsiteY222" fmla="*/ 60326 h 1181387"/>
              <a:gd name="connsiteX223" fmla="*/ 0 w 3515139"/>
              <a:gd name="connsiteY223" fmla="*/ 30163 h 1181387"/>
              <a:gd name="connsiteX224" fmla="*/ 30163 w 3515139"/>
              <a:gd name="connsiteY224" fmla="*/ 0 h 118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3515139" h="1181387">
                <a:moveTo>
                  <a:pt x="3484976" y="1121061"/>
                </a:moveTo>
                <a:cubicBezTo>
                  <a:pt x="3501635" y="1121061"/>
                  <a:pt x="3515139" y="1134565"/>
                  <a:pt x="3515139" y="1151224"/>
                </a:cubicBezTo>
                <a:cubicBezTo>
                  <a:pt x="3515139" y="1167883"/>
                  <a:pt x="3501635" y="1181387"/>
                  <a:pt x="3484976" y="1181387"/>
                </a:cubicBezTo>
                <a:cubicBezTo>
                  <a:pt x="3468317" y="1181387"/>
                  <a:pt x="3454813" y="1167883"/>
                  <a:pt x="3454813" y="1151224"/>
                </a:cubicBezTo>
                <a:cubicBezTo>
                  <a:pt x="3454813" y="1134565"/>
                  <a:pt x="3468317" y="1121061"/>
                  <a:pt x="3484976" y="1121061"/>
                </a:cubicBezTo>
                <a:close/>
                <a:moveTo>
                  <a:pt x="3053127" y="1121061"/>
                </a:moveTo>
                <a:cubicBezTo>
                  <a:pt x="3069786" y="1121061"/>
                  <a:pt x="3083290" y="1134565"/>
                  <a:pt x="3083290" y="1151224"/>
                </a:cubicBezTo>
                <a:cubicBezTo>
                  <a:pt x="3083290" y="1167883"/>
                  <a:pt x="3069786" y="1181387"/>
                  <a:pt x="3053127" y="1181387"/>
                </a:cubicBezTo>
                <a:cubicBezTo>
                  <a:pt x="3036468" y="1181387"/>
                  <a:pt x="3022964" y="1167883"/>
                  <a:pt x="3022964" y="1151224"/>
                </a:cubicBezTo>
                <a:cubicBezTo>
                  <a:pt x="3022964" y="1134565"/>
                  <a:pt x="3036468" y="1121061"/>
                  <a:pt x="3053127" y="1121061"/>
                </a:cubicBezTo>
                <a:close/>
                <a:moveTo>
                  <a:pt x="2621275" y="1121061"/>
                </a:moveTo>
                <a:cubicBezTo>
                  <a:pt x="2637934" y="1121061"/>
                  <a:pt x="2651438" y="1134565"/>
                  <a:pt x="2651438" y="1151224"/>
                </a:cubicBezTo>
                <a:cubicBezTo>
                  <a:pt x="2651438" y="1167883"/>
                  <a:pt x="2637934" y="1181387"/>
                  <a:pt x="2621275" y="1181387"/>
                </a:cubicBezTo>
                <a:cubicBezTo>
                  <a:pt x="2604616" y="1181387"/>
                  <a:pt x="2591112" y="1167883"/>
                  <a:pt x="2591112" y="1151224"/>
                </a:cubicBezTo>
                <a:cubicBezTo>
                  <a:pt x="2591112" y="1134565"/>
                  <a:pt x="2604616" y="1121061"/>
                  <a:pt x="2621275" y="1121061"/>
                </a:cubicBezTo>
                <a:close/>
                <a:moveTo>
                  <a:pt x="2189423" y="1121061"/>
                </a:moveTo>
                <a:cubicBezTo>
                  <a:pt x="2206082" y="1121061"/>
                  <a:pt x="2219586" y="1134565"/>
                  <a:pt x="2219586" y="1151224"/>
                </a:cubicBezTo>
                <a:cubicBezTo>
                  <a:pt x="2219586" y="1167883"/>
                  <a:pt x="2206082" y="1181387"/>
                  <a:pt x="2189423" y="1181387"/>
                </a:cubicBezTo>
                <a:cubicBezTo>
                  <a:pt x="2172764" y="1181387"/>
                  <a:pt x="2159260" y="1167883"/>
                  <a:pt x="2159260" y="1151224"/>
                </a:cubicBezTo>
                <a:cubicBezTo>
                  <a:pt x="2159260" y="1134565"/>
                  <a:pt x="2172764" y="1121061"/>
                  <a:pt x="2189423" y="1121061"/>
                </a:cubicBezTo>
                <a:close/>
                <a:moveTo>
                  <a:pt x="1757571" y="1121061"/>
                </a:moveTo>
                <a:cubicBezTo>
                  <a:pt x="1774230" y="1121061"/>
                  <a:pt x="1787734" y="1134565"/>
                  <a:pt x="1787734" y="1151224"/>
                </a:cubicBezTo>
                <a:cubicBezTo>
                  <a:pt x="1787734" y="1167883"/>
                  <a:pt x="1774230" y="1181387"/>
                  <a:pt x="1757571" y="1181387"/>
                </a:cubicBezTo>
                <a:cubicBezTo>
                  <a:pt x="1740912" y="1181387"/>
                  <a:pt x="1727408" y="1167883"/>
                  <a:pt x="1727408" y="1151224"/>
                </a:cubicBezTo>
                <a:cubicBezTo>
                  <a:pt x="1727408" y="1134565"/>
                  <a:pt x="1740912" y="1121061"/>
                  <a:pt x="1757571" y="1121061"/>
                </a:cubicBezTo>
                <a:close/>
                <a:moveTo>
                  <a:pt x="1325719" y="1121061"/>
                </a:moveTo>
                <a:cubicBezTo>
                  <a:pt x="1342378" y="1121061"/>
                  <a:pt x="1355882" y="1134565"/>
                  <a:pt x="1355882" y="1151224"/>
                </a:cubicBezTo>
                <a:cubicBezTo>
                  <a:pt x="1355882" y="1167883"/>
                  <a:pt x="1342378" y="1181387"/>
                  <a:pt x="1325719" y="1181387"/>
                </a:cubicBezTo>
                <a:cubicBezTo>
                  <a:pt x="1309060" y="1181387"/>
                  <a:pt x="1295556" y="1167883"/>
                  <a:pt x="1295556" y="1151224"/>
                </a:cubicBezTo>
                <a:cubicBezTo>
                  <a:pt x="1295556" y="1134565"/>
                  <a:pt x="1309060" y="1121061"/>
                  <a:pt x="1325719" y="1121061"/>
                </a:cubicBezTo>
                <a:close/>
                <a:moveTo>
                  <a:pt x="893867" y="1121061"/>
                </a:moveTo>
                <a:cubicBezTo>
                  <a:pt x="910526" y="1121061"/>
                  <a:pt x="924030" y="1134565"/>
                  <a:pt x="924030" y="1151224"/>
                </a:cubicBezTo>
                <a:cubicBezTo>
                  <a:pt x="924030" y="1167883"/>
                  <a:pt x="910526" y="1181387"/>
                  <a:pt x="893867" y="1181387"/>
                </a:cubicBezTo>
                <a:cubicBezTo>
                  <a:pt x="877208" y="1181387"/>
                  <a:pt x="863704" y="1167883"/>
                  <a:pt x="863704" y="1151224"/>
                </a:cubicBezTo>
                <a:cubicBezTo>
                  <a:pt x="863704" y="1134565"/>
                  <a:pt x="877208" y="1121061"/>
                  <a:pt x="893867" y="1121061"/>
                </a:cubicBezTo>
                <a:close/>
                <a:moveTo>
                  <a:pt x="462015" y="1121061"/>
                </a:moveTo>
                <a:cubicBezTo>
                  <a:pt x="478674" y="1121061"/>
                  <a:pt x="492178" y="1134565"/>
                  <a:pt x="492178" y="1151224"/>
                </a:cubicBezTo>
                <a:cubicBezTo>
                  <a:pt x="492178" y="1167883"/>
                  <a:pt x="478674" y="1181387"/>
                  <a:pt x="462015" y="1181387"/>
                </a:cubicBezTo>
                <a:cubicBezTo>
                  <a:pt x="445356" y="1181387"/>
                  <a:pt x="431852" y="1167883"/>
                  <a:pt x="431852" y="1151224"/>
                </a:cubicBezTo>
                <a:cubicBezTo>
                  <a:pt x="431852" y="1134565"/>
                  <a:pt x="445356" y="1121061"/>
                  <a:pt x="462015" y="1121061"/>
                </a:cubicBezTo>
                <a:close/>
                <a:moveTo>
                  <a:pt x="30163" y="1121061"/>
                </a:moveTo>
                <a:cubicBezTo>
                  <a:pt x="46822" y="1121061"/>
                  <a:pt x="60326" y="1134565"/>
                  <a:pt x="60326" y="1151224"/>
                </a:cubicBezTo>
                <a:cubicBezTo>
                  <a:pt x="60326" y="1167883"/>
                  <a:pt x="46822" y="1181387"/>
                  <a:pt x="30163" y="1181387"/>
                </a:cubicBezTo>
                <a:cubicBezTo>
                  <a:pt x="13504" y="1181387"/>
                  <a:pt x="0" y="1167883"/>
                  <a:pt x="0" y="1151224"/>
                </a:cubicBezTo>
                <a:cubicBezTo>
                  <a:pt x="0" y="1134565"/>
                  <a:pt x="13504" y="1121061"/>
                  <a:pt x="30163" y="1121061"/>
                </a:cubicBezTo>
                <a:close/>
                <a:moveTo>
                  <a:pt x="3484976" y="840795"/>
                </a:moveTo>
                <a:cubicBezTo>
                  <a:pt x="3501635" y="840795"/>
                  <a:pt x="3515139" y="854299"/>
                  <a:pt x="3515139" y="870958"/>
                </a:cubicBezTo>
                <a:cubicBezTo>
                  <a:pt x="3515139" y="887617"/>
                  <a:pt x="3501635" y="901121"/>
                  <a:pt x="3484976" y="901121"/>
                </a:cubicBezTo>
                <a:cubicBezTo>
                  <a:pt x="3468317" y="901121"/>
                  <a:pt x="3454813" y="887617"/>
                  <a:pt x="3454813" y="870958"/>
                </a:cubicBezTo>
                <a:cubicBezTo>
                  <a:pt x="3454813" y="854299"/>
                  <a:pt x="3468317" y="840795"/>
                  <a:pt x="3484976" y="840795"/>
                </a:cubicBezTo>
                <a:close/>
                <a:moveTo>
                  <a:pt x="3053127" y="840795"/>
                </a:moveTo>
                <a:cubicBezTo>
                  <a:pt x="3069786" y="840795"/>
                  <a:pt x="3083290" y="854299"/>
                  <a:pt x="3083290" y="870958"/>
                </a:cubicBezTo>
                <a:cubicBezTo>
                  <a:pt x="3083290" y="887617"/>
                  <a:pt x="3069786" y="901121"/>
                  <a:pt x="3053127" y="901121"/>
                </a:cubicBezTo>
                <a:cubicBezTo>
                  <a:pt x="3036468" y="901121"/>
                  <a:pt x="3022964" y="887617"/>
                  <a:pt x="3022964" y="870958"/>
                </a:cubicBezTo>
                <a:cubicBezTo>
                  <a:pt x="3022964" y="854299"/>
                  <a:pt x="3036468" y="840795"/>
                  <a:pt x="3053127" y="840795"/>
                </a:cubicBezTo>
                <a:close/>
                <a:moveTo>
                  <a:pt x="2621275" y="840795"/>
                </a:moveTo>
                <a:cubicBezTo>
                  <a:pt x="2637934" y="840795"/>
                  <a:pt x="2651438" y="854299"/>
                  <a:pt x="2651438" y="870958"/>
                </a:cubicBezTo>
                <a:cubicBezTo>
                  <a:pt x="2651438" y="887617"/>
                  <a:pt x="2637934" y="901121"/>
                  <a:pt x="2621275" y="901121"/>
                </a:cubicBezTo>
                <a:cubicBezTo>
                  <a:pt x="2604616" y="901121"/>
                  <a:pt x="2591112" y="887617"/>
                  <a:pt x="2591112" y="870958"/>
                </a:cubicBezTo>
                <a:cubicBezTo>
                  <a:pt x="2591112" y="854299"/>
                  <a:pt x="2604616" y="840795"/>
                  <a:pt x="2621275" y="840795"/>
                </a:cubicBezTo>
                <a:close/>
                <a:moveTo>
                  <a:pt x="2189423" y="840795"/>
                </a:moveTo>
                <a:cubicBezTo>
                  <a:pt x="2206082" y="840795"/>
                  <a:pt x="2219586" y="854299"/>
                  <a:pt x="2219586" y="870958"/>
                </a:cubicBezTo>
                <a:cubicBezTo>
                  <a:pt x="2219586" y="887617"/>
                  <a:pt x="2206082" y="901121"/>
                  <a:pt x="2189423" y="901121"/>
                </a:cubicBezTo>
                <a:cubicBezTo>
                  <a:pt x="2172764" y="901121"/>
                  <a:pt x="2159260" y="887617"/>
                  <a:pt x="2159260" y="870958"/>
                </a:cubicBezTo>
                <a:cubicBezTo>
                  <a:pt x="2159260" y="854299"/>
                  <a:pt x="2172764" y="840795"/>
                  <a:pt x="2189423" y="840795"/>
                </a:cubicBezTo>
                <a:close/>
                <a:moveTo>
                  <a:pt x="1757571" y="840795"/>
                </a:moveTo>
                <a:cubicBezTo>
                  <a:pt x="1774230" y="840795"/>
                  <a:pt x="1787734" y="854299"/>
                  <a:pt x="1787734" y="870958"/>
                </a:cubicBezTo>
                <a:cubicBezTo>
                  <a:pt x="1787734" y="887617"/>
                  <a:pt x="1774230" y="901121"/>
                  <a:pt x="1757571" y="901121"/>
                </a:cubicBezTo>
                <a:cubicBezTo>
                  <a:pt x="1740912" y="901121"/>
                  <a:pt x="1727408" y="887617"/>
                  <a:pt x="1727408" y="870958"/>
                </a:cubicBezTo>
                <a:cubicBezTo>
                  <a:pt x="1727408" y="854299"/>
                  <a:pt x="1740912" y="840795"/>
                  <a:pt x="1757571" y="840795"/>
                </a:cubicBezTo>
                <a:close/>
                <a:moveTo>
                  <a:pt x="1325719" y="840795"/>
                </a:moveTo>
                <a:cubicBezTo>
                  <a:pt x="1342378" y="840795"/>
                  <a:pt x="1355882" y="854299"/>
                  <a:pt x="1355882" y="870958"/>
                </a:cubicBezTo>
                <a:cubicBezTo>
                  <a:pt x="1355882" y="887617"/>
                  <a:pt x="1342378" y="901121"/>
                  <a:pt x="1325719" y="901121"/>
                </a:cubicBezTo>
                <a:cubicBezTo>
                  <a:pt x="1309060" y="901121"/>
                  <a:pt x="1295556" y="887617"/>
                  <a:pt x="1295556" y="870958"/>
                </a:cubicBezTo>
                <a:cubicBezTo>
                  <a:pt x="1295556" y="854299"/>
                  <a:pt x="1309060" y="840795"/>
                  <a:pt x="1325719" y="840795"/>
                </a:cubicBezTo>
                <a:close/>
                <a:moveTo>
                  <a:pt x="893867" y="840795"/>
                </a:moveTo>
                <a:cubicBezTo>
                  <a:pt x="910526" y="840795"/>
                  <a:pt x="924030" y="854299"/>
                  <a:pt x="924030" y="870958"/>
                </a:cubicBezTo>
                <a:cubicBezTo>
                  <a:pt x="924030" y="887617"/>
                  <a:pt x="910526" y="901121"/>
                  <a:pt x="893867" y="901121"/>
                </a:cubicBezTo>
                <a:cubicBezTo>
                  <a:pt x="877208" y="901121"/>
                  <a:pt x="863704" y="887617"/>
                  <a:pt x="863704" y="870958"/>
                </a:cubicBezTo>
                <a:cubicBezTo>
                  <a:pt x="863704" y="854299"/>
                  <a:pt x="877208" y="840795"/>
                  <a:pt x="893867" y="840795"/>
                </a:cubicBezTo>
                <a:close/>
                <a:moveTo>
                  <a:pt x="462015" y="840795"/>
                </a:moveTo>
                <a:cubicBezTo>
                  <a:pt x="478674" y="840795"/>
                  <a:pt x="492178" y="854299"/>
                  <a:pt x="492178" y="870958"/>
                </a:cubicBezTo>
                <a:cubicBezTo>
                  <a:pt x="492178" y="887617"/>
                  <a:pt x="478674" y="901121"/>
                  <a:pt x="462015" y="901121"/>
                </a:cubicBezTo>
                <a:cubicBezTo>
                  <a:pt x="445356" y="901121"/>
                  <a:pt x="431852" y="887617"/>
                  <a:pt x="431852" y="870958"/>
                </a:cubicBezTo>
                <a:cubicBezTo>
                  <a:pt x="431852" y="854299"/>
                  <a:pt x="445356" y="840795"/>
                  <a:pt x="462015" y="840795"/>
                </a:cubicBezTo>
                <a:close/>
                <a:moveTo>
                  <a:pt x="30163" y="840795"/>
                </a:moveTo>
                <a:cubicBezTo>
                  <a:pt x="46822" y="840795"/>
                  <a:pt x="60326" y="854299"/>
                  <a:pt x="60326" y="870958"/>
                </a:cubicBezTo>
                <a:cubicBezTo>
                  <a:pt x="60326" y="887617"/>
                  <a:pt x="46822" y="901121"/>
                  <a:pt x="30163" y="901121"/>
                </a:cubicBezTo>
                <a:cubicBezTo>
                  <a:pt x="13504" y="901121"/>
                  <a:pt x="0" y="887617"/>
                  <a:pt x="0" y="870958"/>
                </a:cubicBezTo>
                <a:cubicBezTo>
                  <a:pt x="0" y="854299"/>
                  <a:pt x="13504" y="840795"/>
                  <a:pt x="30163" y="840795"/>
                </a:cubicBezTo>
                <a:close/>
                <a:moveTo>
                  <a:pt x="3484976" y="560530"/>
                </a:moveTo>
                <a:cubicBezTo>
                  <a:pt x="3501635" y="560530"/>
                  <a:pt x="3515139" y="574034"/>
                  <a:pt x="3515139" y="590693"/>
                </a:cubicBezTo>
                <a:cubicBezTo>
                  <a:pt x="3515139" y="607352"/>
                  <a:pt x="3501635" y="620856"/>
                  <a:pt x="3484976" y="620856"/>
                </a:cubicBezTo>
                <a:cubicBezTo>
                  <a:pt x="3468317" y="620856"/>
                  <a:pt x="3454813" y="607352"/>
                  <a:pt x="3454813" y="590693"/>
                </a:cubicBezTo>
                <a:cubicBezTo>
                  <a:pt x="3454813" y="574034"/>
                  <a:pt x="3468317" y="560530"/>
                  <a:pt x="3484976" y="560530"/>
                </a:cubicBezTo>
                <a:close/>
                <a:moveTo>
                  <a:pt x="3053127" y="560530"/>
                </a:moveTo>
                <a:cubicBezTo>
                  <a:pt x="3069786" y="560530"/>
                  <a:pt x="3083290" y="574034"/>
                  <a:pt x="3083290" y="590693"/>
                </a:cubicBezTo>
                <a:cubicBezTo>
                  <a:pt x="3083290" y="607352"/>
                  <a:pt x="3069786" y="620856"/>
                  <a:pt x="3053127" y="620856"/>
                </a:cubicBezTo>
                <a:cubicBezTo>
                  <a:pt x="3036468" y="620856"/>
                  <a:pt x="3022964" y="607352"/>
                  <a:pt x="3022964" y="590693"/>
                </a:cubicBezTo>
                <a:cubicBezTo>
                  <a:pt x="3022964" y="574034"/>
                  <a:pt x="3036468" y="560530"/>
                  <a:pt x="3053127" y="560530"/>
                </a:cubicBezTo>
                <a:close/>
                <a:moveTo>
                  <a:pt x="2621275" y="560530"/>
                </a:moveTo>
                <a:cubicBezTo>
                  <a:pt x="2637934" y="560530"/>
                  <a:pt x="2651438" y="574034"/>
                  <a:pt x="2651438" y="590693"/>
                </a:cubicBezTo>
                <a:cubicBezTo>
                  <a:pt x="2651438" y="607352"/>
                  <a:pt x="2637934" y="620856"/>
                  <a:pt x="2621275" y="620856"/>
                </a:cubicBezTo>
                <a:cubicBezTo>
                  <a:pt x="2604616" y="620856"/>
                  <a:pt x="2591112" y="607352"/>
                  <a:pt x="2591112" y="590693"/>
                </a:cubicBezTo>
                <a:cubicBezTo>
                  <a:pt x="2591112" y="574034"/>
                  <a:pt x="2604616" y="560530"/>
                  <a:pt x="2621275" y="560530"/>
                </a:cubicBezTo>
                <a:close/>
                <a:moveTo>
                  <a:pt x="2189423" y="560530"/>
                </a:moveTo>
                <a:cubicBezTo>
                  <a:pt x="2206082" y="560530"/>
                  <a:pt x="2219586" y="574034"/>
                  <a:pt x="2219586" y="590693"/>
                </a:cubicBezTo>
                <a:cubicBezTo>
                  <a:pt x="2219586" y="607352"/>
                  <a:pt x="2206082" y="620856"/>
                  <a:pt x="2189423" y="620856"/>
                </a:cubicBezTo>
                <a:cubicBezTo>
                  <a:pt x="2172764" y="620856"/>
                  <a:pt x="2159260" y="607352"/>
                  <a:pt x="2159260" y="590693"/>
                </a:cubicBezTo>
                <a:cubicBezTo>
                  <a:pt x="2159260" y="574034"/>
                  <a:pt x="2172764" y="560530"/>
                  <a:pt x="2189423" y="560530"/>
                </a:cubicBezTo>
                <a:close/>
                <a:moveTo>
                  <a:pt x="1757571" y="560530"/>
                </a:moveTo>
                <a:cubicBezTo>
                  <a:pt x="1774230" y="560530"/>
                  <a:pt x="1787734" y="574034"/>
                  <a:pt x="1787734" y="590693"/>
                </a:cubicBezTo>
                <a:cubicBezTo>
                  <a:pt x="1787734" y="607352"/>
                  <a:pt x="1774230" y="620856"/>
                  <a:pt x="1757571" y="620856"/>
                </a:cubicBezTo>
                <a:cubicBezTo>
                  <a:pt x="1740912" y="620856"/>
                  <a:pt x="1727408" y="607352"/>
                  <a:pt x="1727408" y="590693"/>
                </a:cubicBezTo>
                <a:cubicBezTo>
                  <a:pt x="1727408" y="574034"/>
                  <a:pt x="1740912" y="560530"/>
                  <a:pt x="1757571" y="560530"/>
                </a:cubicBezTo>
                <a:close/>
                <a:moveTo>
                  <a:pt x="1325719" y="560530"/>
                </a:moveTo>
                <a:cubicBezTo>
                  <a:pt x="1342378" y="560530"/>
                  <a:pt x="1355882" y="574034"/>
                  <a:pt x="1355882" y="590693"/>
                </a:cubicBezTo>
                <a:cubicBezTo>
                  <a:pt x="1355882" y="607352"/>
                  <a:pt x="1342378" y="620856"/>
                  <a:pt x="1325719" y="620856"/>
                </a:cubicBezTo>
                <a:cubicBezTo>
                  <a:pt x="1309060" y="620856"/>
                  <a:pt x="1295556" y="607352"/>
                  <a:pt x="1295556" y="590693"/>
                </a:cubicBezTo>
                <a:cubicBezTo>
                  <a:pt x="1295556" y="574034"/>
                  <a:pt x="1309060" y="560530"/>
                  <a:pt x="1325719" y="560530"/>
                </a:cubicBezTo>
                <a:close/>
                <a:moveTo>
                  <a:pt x="893867" y="560530"/>
                </a:moveTo>
                <a:cubicBezTo>
                  <a:pt x="910526" y="560530"/>
                  <a:pt x="924030" y="574034"/>
                  <a:pt x="924030" y="590693"/>
                </a:cubicBezTo>
                <a:cubicBezTo>
                  <a:pt x="924030" y="607352"/>
                  <a:pt x="910526" y="620856"/>
                  <a:pt x="893867" y="620856"/>
                </a:cubicBezTo>
                <a:cubicBezTo>
                  <a:pt x="877208" y="620856"/>
                  <a:pt x="863704" y="607352"/>
                  <a:pt x="863704" y="590693"/>
                </a:cubicBezTo>
                <a:cubicBezTo>
                  <a:pt x="863704" y="574034"/>
                  <a:pt x="877208" y="560530"/>
                  <a:pt x="893867" y="560530"/>
                </a:cubicBezTo>
                <a:close/>
                <a:moveTo>
                  <a:pt x="462015" y="560530"/>
                </a:moveTo>
                <a:cubicBezTo>
                  <a:pt x="478674" y="560530"/>
                  <a:pt x="492178" y="574034"/>
                  <a:pt x="492178" y="590693"/>
                </a:cubicBezTo>
                <a:cubicBezTo>
                  <a:pt x="492178" y="607352"/>
                  <a:pt x="478674" y="620856"/>
                  <a:pt x="462015" y="620856"/>
                </a:cubicBezTo>
                <a:cubicBezTo>
                  <a:pt x="445356" y="620856"/>
                  <a:pt x="431852" y="607352"/>
                  <a:pt x="431852" y="590693"/>
                </a:cubicBezTo>
                <a:cubicBezTo>
                  <a:pt x="431852" y="574034"/>
                  <a:pt x="445356" y="560530"/>
                  <a:pt x="462015" y="560530"/>
                </a:cubicBezTo>
                <a:close/>
                <a:moveTo>
                  <a:pt x="30163" y="560530"/>
                </a:moveTo>
                <a:cubicBezTo>
                  <a:pt x="46822" y="560530"/>
                  <a:pt x="60326" y="574034"/>
                  <a:pt x="60326" y="590693"/>
                </a:cubicBezTo>
                <a:cubicBezTo>
                  <a:pt x="60326" y="607352"/>
                  <a:pt x="46822" y="620856"/>
                  <a:pt x="30163" y="620856"/>
                </a:cubicBezTo>
                <a:cubicBezTo>
                  <a:pt x="13504" y="620856"/>
                  <a:pt x="0" y="607352"/>
                  <a:pt x="0" y="590693"/>
                </a:cubicBezTo>
                <a:cubicBezTo>
                  <a:pt x="0" y="574034"/>
                  <a:pt x="13504" y="560530"/>
                  <a:pt x="30163" y="560530"/>
                </a:cubicBezTo>
                <a:close/>
                <a:moveTo>
                  <a:pt x="3484976" y="280265"/>
                </a:moveTo>
                <a:cubicBezTo>
                  <a:pt x="3501635" y="280265"/>
                  <a:pt x="3515139" y="293769"/>
                  <a:pt x="3515139" y="310428"/>
                </a:cubicBezTo>
                <a:cubicBezTo>
                  <a:pt x="3515139" y="327087"/>
                  <a:pt x="3501635" y="340591"/>
                  <a:pt x="3484976" y="340591"/>
                </a:cubicBezTo>
                <a:cubicBezTo>
                  <a:pt x="3468317" y="340591"/>
                  <a:pt x="3454813" y="327087"/>
                  <a:pt x="3454813" y="310428"/>
                </a:cubicBezTo>
                <a:cubicBezTo>
                  <a:pt x="3454813" y="293769"/>
                  <a:pt x="3468317" y="280265"/>
                  <a:pt x="3484976" y="280265"/>
                </a:cubicBezTo>
                <a:close/>
                <a:moveTo>
                  <a:pt x="3053127" y="280265"/>
                </a:moveTo>
                <a:cubicBezTo>
                  <a:pt x="3069786" y="280265"/>
                  <a:pt x="3083290" y="293769"/>
                  <a:pt x="3083290" y="310428"/>
                </a:cubicBezTo>
                <a:cubicBezTo>
                  <a:pt x="3083290" y="327087"/>
                  <a:pt x="3069786" y="340591"/>
                  <a:pt x="3053127" y="340591"/>
                </a:cubicBezTo>
                <a:cubicBezTo>
                  <a:pt x="3036468" y="340591"/>
                  <a:pt x="3022964" y="327087"/>
                  <a:pt x="3022964" y="310428"/>
                </a:cubicBezTo>
                <a:cubicBezTo>
                  <a:pt x="3022964" y="293769"/>
                  <a:pt x="3036468" y="280265"/>
                  <a:pt x="3053127" y="280265"/>
                </a:cubicBezTo>
                <a:close/>
                <a:moveTo>
                  <a:pt x="2621275" y="280265"/>
                </a:moveTo>
                <a:cubicBezTo>
                  <a:pt x="2637934" y="280265"/>
                  <a:pt x="2651438" y="293769"/>
                  <a:pt x="2651438" y="310428"/>
                </a:cubicBezTo>
                <a:cubicBezTo>
                  <a:pt x="2651438" y="327087"/>
                  <a:pt x="2637934" y="340591"/>
                  <a:pt x="2621275" y="340591"/>
                </a:cubicBezTo>
                <a:cubicBezTo>
                  <a:pt x="2604616" y="340591"/>
                  <a:pt x="2591112" y="327087"/>
                  <a:pt x="2591112" y="310428"/>
                </a:cubicBezTo>
                <a:cubicBezTo>
                  <a:pt x="2591112" y="293769"/>
                  <a:pt x="2604616" y="280265"/>
                  <a:pt x="2621275" y="280265"/>
                </a:cubicBezTo>
                <a:close/>
                <a:moveTo>
                  <a:pt x="2189423" y="280265"/>
                </a:moveTo>
                <a:cubicBezTo>
                  <a:pt x="2206082" y="280265"/>
                  <a:pt x="2219586" y="293769"/>
                  <a:pt x="2219586" y="310428"/>
                </a:cubicBezTo>
                <a:cubicBezTo>
                  <a:pt x="2219586" y="327087"/>
                  <a:pt x="2206082" y="340591"/>
                  <a:pt x="2189423" y="340591"/>
                </a:cubicBezTo>
                <a:cubicBezTo>
                  <a:pt x="2172764" y="340591"/>
                  <a:pt x="2159260" y="327087"/>
                  <a:pt x="2159260" y="310428"/>
                </a:cubicBezTo>
                <a:cubicBezTo>
                  <a:pt x="2159260" y="293769"/>
                  <a:pt x="2172764" y="280265"/>
                  <a:pt x="2189423" y="280265"/>
                </a:cubicBezTo>
                <a:close/>
                <a:moveTo>
                  <a:pt x="1757571" y="280265"/>
                </a:moveTo>
                <a:cubicBezTo>
                  <a:pt x="1774230" y="280265"/>
                  <a:pt x="1787734" y="293769"/>
                  <a:pt x="1787734" y="310428"/>
                </a:cubicBezTo>
                <a:cubicBezTo>
                  <a:pt x="1787734" y="327087"/>
                  <a:pt x="1774230" y="340591"/>
                  <a:pt x="1757571" y="340591"/>
                </a:cubicBezTo>
                <a:cubicBezTo>
                  <a:pt x="1740912" y="340591"/>
                  <a:pt x="1727408" y="327087"/>
                  <a:pt x="1727408" y="310428"/>
                </a:cubicBezTo>
                <a:cubicBezTo>
                  <a:pt x="1727408" y="293769"/>
                  <a:pt x="1740912" y="280265"/>
                  <a:pt x="1757571" y="280265"/>
                </a:cubicBezTo>
                <a:close/>
                <a:moveTo>
                  <a:pt x="1325719" y="280265"/>
                </a:moveTo>
                <a:cubicBezTo>
                  <a:pt x="1342378" y="280265"/>
                  <a:pt x="1355882" y="293769"/>
                  <a:pt x="1355882" y="310428"/>
                </a:cubicBezTo>
                <a:cubicBezTo>
                  <a:pt x="1355882" y="327087"/>
                  <a:pt x="1342378" y="340591"/>
                  <a:pt x="1325719" y="340591"/>
                </a:cubicBezTo>
                <a:cubicBezTo>
                  <a:pt x="1309060" y="340591"/>
                  <a:pt x="1295556" y="327087"/>
                  <a:pt x="1295556" y="310428"/>
                </a:cubicBezTo>
                <a:cubicBezTo>
                  <a:pt x="1295556" y="293769"/>
                  <a:pt x="1309060" y="280265"/>
                  <a:pt x="1325719" y="280265"/>
                </a:cubicBezTo>
                <a:close/>
                <a:moveTo>
                  <a:pt x="893867" y="280265"/>
                </a:moveTo>
                <a:cubicBezTo>
                  <a:pt x="910526" y="280265"/>
                  <a:pt x="924030" y="293769"/>
                  <a:pt x="924030" y="310428"/>
                </a:cubicBezTo>
                <a:cubicBezTo>
                  <a:pt x="924030" y="327087"/>
                  <a:pt x="910526" y="340591"/>
                  <a:pt x="893867" y="340591"/>
                </a:cubicBezTo>
                <a:cubicBezTo>
                  <a:pt x="877208" y="340591"/>
                  <a:pt x="863704" y="327087"/>
                  <a:pt x="863704" y="310428"/>
                </a:cubicBezTo>
                <a:cubicBezTo>
                  <a:pt x="863704" y="293769"/>
                  <a:pt x="877208" y="280265"/>
                  <a:pt x="893867" y="280265"/>
                </a:cubicBezTo>
                <a:close/>
                <a:moveTo>
                  <a:pt x="462015" y="280265"/>
                </a:moveTo>
                <a:cubicBezTo>
                  <a:pt x="478674" y="280265"/>
                  <a:pt x="492178" y="293769"/>
                  <a:pt x="492178" y="310428"/>
                </a:cubicBezTo>
                <a:cubicBezTo>
                  <a:pt x="492178" y="327087"/>
                  <a:pt x="478674" y="340591"/>
                  <a:pt x="462015" y="340591"/>
                </a:cubicBezTo>
                <a:cubicBezTo>
                  <a:pt x="445356" y="340591"/>
                  <a:pt x="431852" y="327087"/>
                  <a:pt x="431852" y="310428"/>
                </a:cubicBezTo>
                <a:cubicBezTo>
                  <a:pt x="431852" y="293769"/>
                  <a:pt x="445356" y="280265"/>
                  <a:pt x="462015" y="280265"/>
                </a:cubicBezTo>
                <a:close/>
                <a:moveTo>
                  <a:pt x="30163" y="280265"/>
                </a:moveTo>
                <a:cubicBezTo>
                  <a:pt x="46822" y="280265"/>
                  <a:pt x="60326" y="293769"/>
                  <a:pt x="60326" y="310428"/>
                </a:cubicBezTo>
                <a:cubicBezTo>
                  <a:pt x="60326" y="327087"/>
                  <a:pt x="46822" y="340591"/>
                  <a:pt x="30163" y="340591"/>
                </a:cubicBezTo>
                <a:cubicBezTo>
                  <a:pt x="13504" y="340591"/>
                  <a:pt x="0" y="327087"/>
                  <a:pt x="0" y="310428"/>
                </a:cubicBezTo>
                <a:cubicBezTo>
                  <a:pt x="0" y="293769"/>
                  <a:pt x="13504" y="280265"/>
                  <a:pt x="30163" y="280265"/>
                </a:cubicBezTo>
                <a:close/>
                <a:moveTo>
                  <a:pt x="3484976" y="0"/>
                </a:moveTo>
                <a:cubicBezTo>
                  <a:pt x="3501635" y="0"/>
                  <a:pt x="3515139" y="13504"/>
                  <a:pt x="3515139" y="30163"/>
                </a:cubicBezTo>
                <a:cubicBezTo>
                  <a:pt x="3515139" y="46822"/>
                  <a:pt x="3501635" y="60326"/>
                  <a:pt x="3484976" y="60326"/>
                </a:cubicBezTo>
                <a:cubicBezTo>
                  <a:pt x="3468317" y="60326"/>
                  <a:pt x="3454813" y="46822"/>
                  <a:pt x="3454813" y="30163"/>
                </a:cubicBezTo>
                <a:cubicBezTo>
                  <a:pt x="3454813" y="13504"/>
                  <a:pt x="3468317" y="0"/>
                  <a:pt x="3484976" y="0"/>
                </a:cubicBezTo>
                <a:close/>
                <a:moveTo>
                  <a:pt x="3053127" y="0"/>
                </a:moveTo>
                <a:cubicBezTo>
                  <a:pt x="3069786" y="0"/>
                  <a:pt x="3083290" y="13504"/>
                  <a:pt x="3083290" y="30163"/>
                </a:cubicBezTo>
                <a:cubicBezTo>
                  <a:pt x="3083290" y="46822"/>
                  <a:pt x="3069786" y="60326"/>
                  <a:pt x="3053127" y="60326"/>
                </a:cubicBezTo>
                <a:cubicBezTo>
                  <a:pt x="3036468" y="60326"/>
                  <a:pt x="3022964" y="46822"/>
                  <a:pt x="3022964" y="30163"/>
                </a:cubicBezTo>
                <a:cubicBezTo>
                  <a:pt x="3022964" y="13504"/>
                  <a:pt x="3036468" y="0"/>
                  <a:pt x="3053127" y="0"/>
                </a:cubicBezTo>
                <a:close/>
                <a:moveTo>
                  <a:pt x="2621275" y="0"/>
                </a:moveTo>
                <a:cubicBezTo>
                  <a:pt x="2637934" y="0"/>
                  <a:pt x="2651438" y="13504"/>
                  <a:pt x="2651438" y="30163"/>
                </a:cubicBezTo>
                <a:cubicBezTo>
                  <a:pt x="2651438" y="46822"/>
                  <a:pt x="2637934" y="60326"/>
                  <a:pt x="2621275" y="60326"/>
                </a:cubicBezTo>
                <a:cubicBezTo>
                  <a:pt x="2604616" y="60326"/>
                  <a:pt x="2591112" y="46822"/>
                  <a:pt x="2591112" y="30163"/>
                </a:cubicBezTo>
                <a:cubicBezTo>
                  <a:pt x="2591112" y="13504"/>
                  <a:pt x="2604616" y="0"/>
                  <a:pt x="2621275" y="0"/>
                </a:cubicBezTo>
                <a:close/>
                <a:moveTo>
                  <a:pt x="2189423" y="0"/>
                </a:moveTo>
                <a:cubicBezTo>
                  <a:pt x="2206082" y="0"/>
                  <a:pt x="2219586" y="13504"/>
                  <a:pt x="2219586" y="30163"/>
                </a:cubicBezTo>
                <a:cubicBezTo>
                  <a:pt x="2219586" y="46822"/>
                  <a:pt x="2206082" y="60326"/>
                  <a:pt x="2189423" y="60326"/>
                </a:cubicBezTo>
                <a:cubicBezTo>
                  <a:pt x="2172764" y="60326"/>
                  <a:pt x="2159260" y="46822"/>
                  <a:pt x="2159260" y="30163"/>
                </a:cubicBezTo>
                <a:cubicBezTo>
                  <a:pt x="2159260" y="13504"/>
                  <a:pt x="2172764" y="0"/>
                  <a:pt x="2189423" y="0"/>
                </a:cubicBezTo>
                <a:close/>
                <a:moveTo>
                  <a:pt x="1757571" y="0"/>
                </a:moveTo>
                <a:cubicBezTo>
                  <a:pt x="1774230" y="0"/>
                  <a:pt x="1787734" y="13504"/>
                  <a:pt x="1787734" y="30163"/>
                </a:cubicBezTo>
                <a:cubicBezTo>
                  <a:pt x="1787734" y="46822"/>
                  <a:pt x="1774230" y="60326"/>
                  <a:pt x="1757571" y="60326"/>
                </a:cubicBezTo>
                <a:cubicBezTo>
                  <a:pt x="1740912" y="60326"/>
                  <a:pt x="1727408" y="46822"/>
                  <a:pt x="1727408" y="30163"/>
                </a:cubicBezTo>
                <a:cubicBezTo>
                  <a:pt x="1727408" y="13504"/>
                  <a:pt x="1740912" y="0"/>
                  <a:pt x="1757571" y="0"/>
                </a:cubicBezTo>
                <a:close/>
                <a:moveTo>
                  <a:pt x="1325719" y="0"/>
                </a:moveTo>
                <a:cubicBezTo>
                  <a:pt x="1342378" y="0"/>
                  <a:pt x="1355882" y="13504"/>
                  <a:pt x="1355882" y="30163"/>
                </a:cubicBezTo>
                <a:cubicBezTo>
                  <a:pt x="1355882" y="46822"/>
                  <a:pt x="1342378" y="60326"/>
                  <a:pt x="1325719" y="60326"/>
                </a:cubicBezTo>
                <a:cubicBezTo>
                  <a:pt x="1309060" y="60326"/>
                  <a:pt x="1295556" y="46822"/>
                  <a:pt x="1295556" y="30163"/>
                </a:cubicBezTo>
                <a:cubicBezTo>
                  <a:pt x="1295556" y="13504"/>
                  <a:pt x="1309060" y="0"/>
                  <a:pt x="1325719" y="0"/>
                </a:cubicBezTo>
                <a:close/>
                <a:moveTo>
                  <a:pt x="893867" y="0"/>
                </a:moveTo>
                <a:cubicBezTo>
                  <a:pt x="910526" y="0"/>
                  <a:pt x="924030" y="13504"/>
                  <a:pt x="924030" y="30163"/>
                </a:cubicBezTo>
                <a:cubicBezTo>
                  <a:pt x="924030" y="46822"/>
                  <a:pt x="910526" y="60326"/>
                  <a:pt x="893867" y="60326"/>
                </a:cubicBezTo>
                <a:cubicBezTo>
                  <a:pt x="877208" y="60326"/>
                  <a:pt x="863704" y="46822"/>
                  <a:pt x="863704" y="30163"/>
                </a:cubicBezTo>
                <a:cubicBezTo>
                  <a:pt x="863704" y="13504"/>
                  <a:pt x="877208" y="0"/>
                  <a:pt x="893867" y="0"/>
                </a:cubicBezTo>
                <a:close/>
                <a:moveTo>
                  <a:pt x="462015" y="0"/>
                </a:moveTo>
                <a:cubicBezTo>
                  <a:pt x="478674" y="0"/>
                  <a:pt x="492178" y="13504"/>
                  <a:pt x="492178" y="30163"/>
                </a:cubicBezTo>
                <a:cubicBezTo>
                  <a:pt x="492178" y="46822"/>
                  <a:pt x="478674" y="60326"/>
                  <a:pt x="462015" y="60326"/>
                </a:cubicBezTo>
                <a:cubicBezTo>
                  <a:pt x="445356" y="60326"/>
                  <a:pt x="431852" y="46822"/>
                  <a:pt x="431852" y="30163"/>
                </a:cubicBezTo>
                <a:cubicBezTo>
                  <a:pt x="431852" y="13504"/>
                  <a:pt x="445356" y="0"/>
                  <a:pt x="462015" y="0"/>
                </a:cubicBezTo>
                <a:close/>
                <a:moveTo>
                  <a:pt x="30163" y="0"/>
                </a:moveTo>
                <a:cubicBezTo>
                  <a:pt x="46822" y="0"/>
                  <a:pt x="60326" y="13504"/>
                  <a:pt x="60326" y="30163"/>
                </a:cubicBezTo>
                <a:cubicBezTo>
                  <a:pt x="60326" y="46822"/>
                  <a:pt x="46822" y="60326"/>
                  <a:pt x="30163" y="60326"/>
                </a:cubicBezTo>
                <a:cubicBezTo>
                  <a:pt x="13504" y="60326"/>
                  <a:pt x="0" y="46822"/>
                  <a:pt x="0" y="30163"/>
                </a:cubicBezTo>
                <a:cubicBezTo>
                  <a:pt x="0" y="13504"/>
                  <a:pt x="13504" y="0"/>
                  <a:pt x="30163" y="0"/>
                </a:cubicBezTo>
                <a:close/>
              </a:path>
            </a:pathLst>
          </a:cu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1"/>
            <a:endParaRPr lang="LID4096"/>
          </a:p>
        </p:txBody>
      </p:sp>
      <p:pic>
        <p:nvPicPr>
          <p:cNvPr id="4" name="Picture 3" descr="A logo of a medical event&#10;&#10;AI-generated content may be incorrect.">
            <a:extLst>
              <a:ext uri="{FF2B5EF4-FFF2-40B4-BE49-F238E27FC236}">
                <a16:creationId xmlns:a16="http://schemas.microsoft.com/office/drawing/2014/main" id="{C039FACA-431C-2886-5E94-888E65F1802F}"/>
              </a:ext>
            </a:extLst>
          </p:cNvPr>
          <p:cNvPicPr>
            <a:picLocks noChangeAspect="1"/>
          </p:cNvPicPr>
          <p:nvPr/>
        </p:nvPicPr>
        <p:blipFill>
          <a:blip r:embed="rId8"/>
          <a:stretch>
            <a:fillRect/>
          </a:stretch>
        </p:blipFill>
        <p:spPr>
          <a:xfrm>
            <a:off x="9524604" y="540867"/>
            <a:ext cx="2238523" cy="1364774"/>
          </a:xfrm>
          <a:prstGeom prst="rect">
            <a:avLst/>
          </a:prstGeom>
        </p:spPr>
      </p:pic>
      <p:sp>
        <p:nvSpPr>
          <p:cNvPr id="6" name="Rectangle: Rounded Corners 5">
            <a:extLst>
              <a:ext uri="{FF2B5EF4-FFF2-40B4-BE49-F238E27FC236}">
                <a16:creationId xmlns:a16="http://schemas.microsoft.com/office/drawing/2014/main" id="{0A839113-43FF-DB22-B39D-98D307F8BDAB}"/>
              </a:ext>
            </a:extLst>
          </p:cNvPr>
          <p:cNvSpPr/>
          <p:nvPr/>
        </p:nvSpPr>
        <p:spPr>
          <a:xfrm>
            <a:off x="6094350" y="2719819"/>
            <a:ext cx="5419955" cy="2941390"/>
          </a:xfrm>
          <a:prstGeom prst="roundRect">
            <a:avLst>
              <a:gd name="adj" fmla="val 4546"/>
            </a:avLst>
          </a:prstGeom>
          <a:solidFill>
            <a:srgbClr val="DB17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4" name="Rectangle 13">
            <a:extLst>
              <a:ext uri="{FF2B5EF4-FFF2-40B4-BE49-F238E27FC236}">
                <a16:creationId xmlns:a16="http://schemas.microsoft.com/office/drawing/2014/main" id="{764398CA-3F18-5D51-7BE7-EB5BF1B8A701}"/>
              </a:ext>
            </a:extLst>
          </p:cNvPr>
          <p:cNvSpPr/>
          <p:nvPr/>
        </p:nvSpPr>
        <p:spPr>
          <a:xfrm>
            <a:off x="0" y="6195840"/>
            <a:ext cx="12199121" cy="677662"/>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735AEB8C-F965-FD29-F2B7-7968977EF3D0}"/>
              </a:ext>
            </a:extLst>
          </p:cNvPr>
          <p:cNvSpPr txBox="1"/>
          <p:nvPr/>
        </p:nvSpPr>
        <p:spPr>
          <a:xfrm>
            <a:off x="1352171" y="6276696"/>
            <a:ext cx="10187025"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5324A"/>
                </a:solidFill>
                <a:latin typeface="Segoe UI"/>
                <a:ea typeface="+mn-lt"/>
                <a:cs typeface="Segoe UI"/>
              </a:rPr>
              <a:t>We look forward to seeing you in Tokyo, March 14-17, 2027!</a:t>
            </a:r>
            <a:endParaRPr lang="en-GB" sz="2400">
              <a:solidFill>
                <a:srgbClr val="05324A"/>
              </a:solidFill>
              <a:latin typeface="Segoe UI"/>
              <a:ea typeface="+mn-lt"/>
              <a:cs typeface="Segoe UI"/>
            </a:endParaRPr>
          </a:p>
          <a:p>
            <a:pPr algn="ctr"/>
            <a:endParaRPr lang="en-GB" sz="1400" dirty="0">
              <a:latin typeface="Segoe UI"/>
            </a:endParaRPr>
          </a:p>
        </p:txBody>
      </p:sp>
      <p:sp>
        <p:nvSpPr>
          <p:cNvPr id="23" name="Rectangle 85">
            <a:extLst>
              <a:ext uri="{FF2B5EF4-FFF2-40B4-BE49-F238E27FC236}">
                <a16:creationId xmlns:a16="http://schemas.microsoft.com/office/drawing/2014/main" id="{1DE4A495-0F18-DF5E-4D19-775A9885DC46}"/>
              </a:ext>
            </a:extLst>
          </p:cNvPr>
          <p:cNvSpPr/>
          <p:nvPr/>
        </p:nvSpPr>
        <p:spPr>
          <a:xfrm>
            <a:off x="6096000" y="3000778"/>
            <a:ext cx="748005" cy="292869"/>
          </a:xfrm>
          <a:prstGeom prst="rect">
            <a:avLst/>
          </a:prstGeom>
          <a:solidFill>
            <a:srgbClr val="F1E9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Oval 65">
            <a:extLst>
              <a:ext uri="{FF2B5EF4-FFF2-40B4-BE49-F238E27FC236}">
                <a16:creationId xmlns:a16="http://schemas.microsoft.com/office/drawing/2014/main" id="{1B16E667-93C4-CA62-DC59-8DF87A4A736D}"/>
              </a:ext>
            </a:extLst>
          </p:cNvPr>
          <p:cNvSpPr/>
          <p:nvPr/>
        </p:nvSpPr>
        <p:spPr>
          <a:xfrm>
            <a:off x="6441487" y="2832796"/>
            <a:ext cx="634319" cy="634319"/>
          </a:xfrm>
          <a:prstGeom prst="ellipse">
            <a:avLst/>
          </a:prstGeom>
          <a:solidFill>
            <a:srgbClr val="05324A"/>
          </a:solidFill>
          <a:ln>
            <a:noFill/>
          </a:ln>
          <a:effectLst>
            <a:outerShdw blurRad="50800" sx="101000" sy="101000" algn="ctr"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Graphic 20" descr="Male profile outline">
            <a:extLst>
              <a:ext uri="{FF2B5EF4-FFF2-40B4-BE49-F238E27FC236}">
                <a16:creationId xmlns:a16="http://schemas.microsoft.com/office/drawing/2014/main" id="{EDE8AEA9-75D5-0DDD-BE70-7241E0FD807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86258" y="2886342"/>
            <a:ext cx="579689" cy="522718"/>
          </a:xfrm>
          <a:prstGeom prst="rect">
            <a:avLst/>
          </a:prstGeom>
        </p:spPr>
      </p:pic>
      <p:sp>
        <p:nvSpPr>
          <p:cNvPr id="22" name="TextBox 21">
            <a:extLst>
              <a:ext uri="{FF2B5EF4-FFF2-40B4-BE49-F238E27FC236}">
                <a16:creationId xmlns:a16="http://schemas.microsoft.com/office/drawing/2014/main" id="{9ABCBBCE-DC98-F244-0898-763B71883560}"/>
              </a:ext>
            </a:extLst>
          </p:cNvPr>
          <p:cNvSpPr txBox="1"/>
          <p:nvPr/>
        </p:nvSpPr>
        <p:spPr>
          <a:xfrm>
            <a:off x="7165624" y="2997419"/>
            <a:ext cx="3765687"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i="1" dirty="0">
                <a:solidFill>
                  <a:schemeClr val="bg1"/>
                </a:solidFill>
                <a:latin typeface="Segoe UI"/>
                <a:ea typeface="Calibri"/>
                <a:cs typeface="Calibri"/>
              </a:rPr>
              <a:t>Paragon World Medical Event</a:t>
            </a:r>
            <a:endParaRPr lang="en-US" sz="2000" i="1" dirty="0">
              <a:solidFill>
                <a:schemeClr val="bg1"/>
              </a:solidFill>
              <a:latin typeface="Segoe UI"/>
            </a:endParaRPr>
          </a:p>
          <a:p>
            <a:endParaRPr lang="en-GB" i="1" dirty="0">
              <a:solidFill>
                <a:schemeClr val="bg1"/>
              </a:solidFill>
              <a:latin typeface="Segoe UI"/>
              <a:cs typeface="Segoe UI"/>
            </a:endParaRPr>
          </a:p>
          <a:p>
            <a:r>
              <a:rPr lang="en-GB" dirty="0">
                <a:solidFill>
                  <a:schemeClr val="bg1"/>
                </a:solidFill>
                <a:latin typeface="Segoe UI"/>
                <a:cs typeface="Segoe UI"/>
              </a:rPr>
              <a:t>Mr. Lourenço Falley</a:t>
            </a:r>
          </a:p>
          <a:p>
            <a:r>
              <a:rPr lang="en-US" sz="1400" dirty="0">
                <a:solidFill>
                  <a:schemeClr val="bg1"/>
                </a:solidFill>
                <a:latin typeface="Segoe UI"/>
                <a:cs typeface="Segoe UI"/>
              </a:rPr>
              <a:t>Industry Liaison and Sales Manager</a:t>
            </a:r>
            <a:endParaRPr lang="en-GB" sz="1400" dirty="0">
              <a:solidFill>
                <a:schemeClr val="bg1"/>
              </a:solidFill>
              <a:latin typeface="Segoe UI"/>
              <a:cs typeface="Segoe UI"/>
            </a:endParaRPr>
          </a:p>
          <a:p>
            <a:endParaRPr lang="en-US" sz="1400" dirty="0">
              <a:solidFill>
                <a:schemeClr val="bg1"/>
              </a:solidFill>
              <a:latin typeface="Segoe UI"/>
              <a:cs typeface="Segoe UI"/>
            </a:endParaRPr>
          </a:p>
          <a:p>
            <a:r>
              <a:rPr lang="en-GB" sz="1400" dirty="0">
                <a:solidFill>
                  <a:schemeClr val="bg1"/>
                </a:solidFill>
                <a:latin typeface="Segoe UI"/>
                <a:cs typeface="Segoe UI"/>
              </a:rPr>
              <a:t>E-mail:</a:t>
            </a:r>
            <a:r>
              <a:rPr lang="en-GB" dirty="0">
                <a:solidFill>
                  <a:schemeClr val="bg1"/>
                </a:solidFill>
                <a:latin typeface="Segoe UI"/>
                <a:cs typeface="Segoe UI"/>
              </a:rPr>
              <a:t> </a:t>
            </a:r>
            <a:r>
              <a:rPr lang="en-GB" dirty="0">
                <a:solidFill>
                  <a:schemeClr val="bg1"/>
                </a:solidFill>
                <a:latin typeface="Segoe UI"/>
                <a:cs typeface="Segoe UI"/>
                <a:hlinkClick r:id="rId10">
                  <a:extLst>
                    <a:ext uri="{A12FA001-AC4F-418D-AE19-62706E023703}">
                      <ahyp:hlinkClr xmlns:ahyp="http://schemas.microsoft.com/office/drawing/2018/hyperlinkcolor" val="tx"/>
                    </a:ext>
                  </a:extLst>
                </a:hlinkClick>
              </a:rPr>
              <a:t>lfalley@paragong.com</a:t>
            </a:r>
          </a:p>
          <a:p>
            <a:r>
              <a:rPr lang="en-GB" sz="1400" dirty="0">
                <a:solidFill>
                  <a:schemeClr val="bg1"/>
                </a:solidFill>
                <a:latin typeface="Segoe UI"/>
                <a:cs typeface="Segoe UI"/>
              </a:rPr>
              <a:t>Phone Number:</a:t>
            </a:r>
            <a:r>
              <a:rPr lang="en-GB" dirty="0">
                <a:solidFill>
                  <a:schemeClr val="bg1"/>
                </a:solidFill>
                <a:latin typeface="Segoe UI"/>
                <a:cs typeface="Segoe UI"/>
              </a:rPr>
              <a:t>+351 919 708 262</a:t>
            </a:r>
          </a:p>
          <a:p>
            <a:endParaRPr lang="en-GB" sz="1400" dirty="0">
              <a:solidFill>
                <a:schemeClr val="bg1"/>
              </a:solidFill>
              <a:latin typeface="Segoe UI"/>
              <a:ea typeface="Calibri"/>
              <a:cs typeface="Calibri"/>
            </a:endParaRPr>
          </a:p>
          <a:p>
            <a:endParaRPr lang="en-GB" sz="1400" dirty="0">
              <a:solidFill>
                <a:schemeClr val="bg1"/>
              </a:solidFill>
              <a:latin typeface="Segoe UI"/>
              <a:ea typeface="Calibri"/>
              <a:cs typeface="Calibri"/>
            </a:endParaRPr>
          </a:p>
          <a:p>
            <a:r>
              <a:rPr lang="en-GB" sz="1400" dirty="0">
                <a:solidFill>
                  <a:schemeClr val="bg1"/>
                </a:solidFill>
                <a:latin typeface="Segoe UI"/>
                <a:ea typeface="Calibri"/>
                <a:cs typeface="Calibri"/>
                <a:hlinkClick r:id="rId11">
                  <a:extLst>
                    <a:ext uri="{A12FA001-AC4F-418D-AE19-62706E023703}">
                      <ahyp:hlinkClr xmlns:ahyp="http://schemas.microsoft.com/office/drawing/2018/hyperlinkcolor" val="tx"/>
                    </a:ext>
                  </a:extLst>
                </a:hlinkClick>
              </a:rPr>
              <a:t>pwme.audrey@gmail.com</a:t>
            </a:r>
            <a:endParaRPr lang="en-GB" sz="1400">
              <a:solidFill>
                <a:schemeClr val="bg1"/>
              </a:solidFill>
              <a:latin typeface="Segoe UI"/>
              <a:cs typeface="Segoe UI"/>
            </a:endParaRPr>
          </a:p>
        </p:txBody>
      </p:sp>
      <p:pic>
        <p:nvPicPr>
          <p:cNvPr id="2" name="Picture 1" descr="A red white and blue flag&#10;&#10;AI-generated content may be incorrect.">
            <a:extLst>
              <a:ext uri="{FF2B5EF4-FFF2-40B4-BE49-F238E27FC236}">
                <a16:creationId xmlns:a16="http://schemas.microsoft.com/office/drawing/2014/main" id="{24590531-8824-1342-7A37-7454642B7894}"/>
              </a:ext>
            </a:extLst>
          </p:cNvPr>
          <p:cNvPicPr>
            <a:picLocks noChangeAspect="1"/>
          </p:cNvPicPr>
          <p:nvPr/>
        </p:nvPicPr>
        <p:blipFill>
          <a:blip r:embed="rId12"/>
          <a:stretch>
            <a:fillRect/>
          </a:stretch>
        </p:blipFill>
        <p:spPr>
          <a:xfrm rot="10800000" flipH="1">
            <a:off x="2006561" y="4804385"/>
            <a:ext cx="285342" cy="160461"/>
          </a:xfrm>
          <a:prstGeom prst="rect">
            <a:avLst/>
          </a:prstGeom>
        </p:spPr>
      </p:pic>
      <p:pic>
        <p:nvPicPr>
          <p:cNvPr id="7" name="Picture 6" descr="A logo with colorful lines and stars&#10;&#10;Description automatically generated">
            <a:extLst>
              <a:ext uri="{FF2B5EF4-FFF2-40B4-BE49-F238E27FC236}">
                <a16:creationId xmlns:a16="http://schemas.microsoft.com/office/drawing/2014/main" id="{2BA4D078-80BB-CE3E-E81F-82AF8467D258}"/>
              </a:ext>
            </a:extLst>
          </p:cNvPr>
          <p:cNvPicPr>
            <a:picLocks noChangeAspect="1"/>
          </p:cNvPicPr>
          <p:nvPr/>
        </p:nvPicPr>
        <p:blipFill>
          <a:blip r:embed="rId13"/>
          <a:stretch>
            <a:fillRect/>
          </a:stretch>
        </p:blipFill>
        <p:spPr>
          <a:xfrm>
            <a:off x="316417" y="1688469"/>
            <a:ext cx="1944169" cy="1116028"/>
          </a:xfrm>
          <a:prstGeom prst="rect">
            <a:avLst/>
          </a:prstGeom>
        </p:spPr>
      </p:pic>
    </p:spTree>
    <p:extLst>
      <p:ext uri="{BB962C8B-B14F-4D97-AF65-F5344CB8AC3E}">
        <p14:creationId xmlns:p14="http://schemas.microsoft.com/office/powerpoint/2010/main" val="3579472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8a3b938-304b-4012-8f24-1c5bf54c160a">
      <Terms xmlns="http://schemas.microsoft.com/office/infopath/2007/PartnerControls"/>
    </lcf76f155ced4ddcb4097134ff3c332f>
    <TaxCatchAll xmlns="381b3b39-f197-4bc7-88d7-7b9681e4502b" xsi:nil="true"/>
    <_x05de__x05e1__x05e4__x05e8_ xmlns="58a3b938-304b-4012-8f24-1c5bf54c160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5A54569A0DDF2498136ED80ED771F26" ma:contentTypeVersion="17" ma:contentTypeDescription="Create a new document." ma:contentTypeScope="" ma:versionID="ffb76cf4694d5e2fd7891c200792e10d">
  <xsd:schema xmlns:xsd="http://www.w3.org/2001/XMLSchema" xmlns:xs="http://www.w3.org/2001/XMLSchema" xmlns:p="http://schemas.microsoft.com/office/2006/metadata/properties" xmlns:ns2="58a3b938-304b-4012-8f24-1c5bf54c160a" xmlns:ns3="381b3b39-f197-4bc7-88d7-7b9681e4502b" targetNamespace="http://schemas.microsoft.com/office/2006/metadata/properties" ma:root="true" ma:fieldsID="f91070cf309f4a597a027b56952d58b1" ns2:_="" ns3:_="">
    <xsd:import namespace="58a3b938-304b-4012-8f24-1c5bf54c160a"/>
    <xsd:import namespace="381b3b39-f197-4bc7-88d7-7b9681e4502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element ref="ns2:_x05de__x05e1__x05e4__x05e8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a3b938-304b-4012-8f24-1c5bf54c160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30888457-f6f2-4e9d-838b-3d9940c5195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x05de__x05e1__x05e4__x05e8_" ma:index="24" nillable="true" ma:displayName="מספר" ma:format="Dropdown" ma:internalName="_x05de__x05e1__x05e4__x05e8_" ma:percentage="FALSE">
      <xsd:simpleType>
        <xsd:restriction base="dms:Number">
          <xsd:minInclusive value="1"/>
        </xsd:restriction>
      </xsd:simpleType>
    </xsd:element>
  </xsd:schema>
  <xsd:schema xmlns:xsd="http://www.w3.org/2001/XMLSchema" xmlns:xs="http://www.w3.org/2001/XMLSchema" xmlns:dms="http://schemas.microsoft.com/office/2006/documentManagement/types" xmlns:pc="http://schemas.microsoft.com/office/infopath/2007/PartnerControls" targetNamespace="381b3b39-f197-4bc7-88d7-7b9681e4502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b66fe41-ab4a-4753-b4dc-32c7879cf7e1}" ma:internalName="TaxCatchAll" ma:showField="CatchAllData" ma:web="381b3b39-f197-4bc7-88d7-7b9681e4502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C60277-B04E-4BFD-A9CE-C779001CF31B}">
  <ds:schemaRefs>
    <ds:schemaRef ds:uri="http://schemas.microsoft.com/office/2006/metadata/properties"/>
    <ds:schemaRef ds:uri="http://schemas.microsoft.com/office/infopath/2007/PartnerControls"/>
    <ds:schemaRef ds:uri="58a3b938-304b-4012-8f24-1c5bf54c160a"/>
    <ds:schemaRef ds:uri="381b3b39-f197-4bc7-88d7-7b9681e4502b"/>
  </ds:schemaRefs>
</ds:datastoreItem>
</file>

<file path=customXml/itemProps2.xml><?xml version="1.0" encoding="utf-8"?>
<ds:datastoreItem xmlns:ds="http://schemas.openxmlformats.org/officeDocument/2006/customXml" ds:itemID="{2F8363EC-579C-453E-94CB-230D91749BB6}">
  <ds:schemaRefs>
    <ds:schemaRef ds:uri="http://schemas.microsoft.com/sharepoint/v3/contenttype/forms"/>
  </ds:schemaRefs>
</ds:datastoreItem>
</file>

<file path=customXml/itemProps3.xml><?xml version="1.0" encoding="utf-8"?>
<ds:datastoreItem xmlns:ds="http://schemas.openxmlformats.org/officeDocument/2006/customXml" ds:itemID="{45190323-3359-43FF-B034-9C98784F89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a3b938-304b-4012-8f24-1c5bf54c160a"/>
    <ds:schemaRef ds:uri="381b3b39-f197-4bc7-88d7-7b9681e450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620</cp:revision>
  <dcterms:created xsi:type="dcterms:W3CDTF">2013-07-15T20:26:40Z</dcterms:created>
  <dcterms:modified xsi:type="dcterms:W3CDTF">2026-07-20T08:41:40Z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0x010100D5A54569A0DDF2498136ED80ED771F26</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